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44" r:id="rId2"/>
    <p:sldId id="294" r:id="rId3"/>
    <p:sldId id="345" r:id="rId4"/>
    <p:sldId id="301" r:id="rId5"/>
    <p:sldId id="354" r:id="rId6"/>
    <p:sldId id="355" r:id="rId7"/>
    <p:sldId id="319" r:id="rId8"/>
    <p:sldId id="323" r:id="rId9"/>
    <p:sldId id="317" r:id="rId10"/>
    <p:sldId id="320" r:id="rId11"/>
    <p:sldId id="321" r:id="rId12"/>
    <p:sldId id="346" r:id="rId13"/>
    <p:sldId id="347" r:id="rId14"/>
    <p:sldId id="348" r:id="rId15"/>
    <p:sldId id="349" r:id="rId16"/>
    <p:sldId id="350" r:id="rId17"/>
    <p:sldId id="351" r:id="rId18"/>
    <p:sldId id="353" r:id="rId19"/>
    <p:sldId id="352" r:id="rId20"/>
    <p:sldId id="343" r:id="rId21"/>
  </p:sldIdLst>
  <p:sldSz cx="12192000" cy="6858000"/>
  <p:notesSz cx="6858000" cy="9144000"/>
  <p:custShowLst>
    <p:custShow name="Custom Show 1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irections and Examples" id="{6A1286C8-3DEE-4849-BCDE-2EE6B348BD6C}">
          <p14:sldIdLst>
            <p14:sldId id="344"/>
            <p14:sldId id="294"/>
            <p14:sldId id="345"/>
            <p14:sldId id="301"/>
            <p14:sldId id="354"/>
            <p14:sldId id="355"/>
            <p14:sldId id="319"/>
            <p14:sldId id="323"/>
            <p14:sldId id="317"/>
            <p14:sldId id="320"/>
            <p14:sldId id="321"/>
            <p14:sldId id="346"/>
            <p14:sldId id="347"/>
            <p14:sldId id="348"/>
            <p14:sldId id="349"/>
            <p14:sldId id="350"/>
            <p14:sldId id="351"/>
            <p14:sldId id="353"/>
            <p14:sldId id="352"/>
            <p14:sldId id="343"/>
          </p14:sldIdLst>
        </p14:section>
        <p14:section name="Other Layouts" id="{48EFC567-E277-4E29-803A-4856A4E998C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22" autoAdjust="0"/>
    <p:restoredTop sz="94660"/>
  </p:normalViewPr>
  <p:slideViewPr>
    <p:cSldViewPr snapToGrid="0">
      <p:cViewPr>
        <p:scale>
          <a:sx n="87" d="100"/>
          <a:sy n="87" d="100"/>
        </p:scale>
        <p:origin x="776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9A41E-143F-46ED-B414-4C223D83A023}" type="datetimeFigureOut">
              <a:rPr lang="en-US" smtClean="0"/>
              <a:t>3/24/16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2189F-35E1-4DA3-9F12-2244F84E5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46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Orange Line"/>
          <p:cNvCxnSpPr/>
          <p:nvPr userDrawn="1"/>
        </p:nvCxnSpPr>
        <p:spPr>
          <a:xfrm>
            <a:off x="3021541" y="5835391"/>
            <a:ext cx="6167595" cy="830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ocial Textbox"/>
          <p:cNvSpPr>
            <a:spLocks noGrp="1"/>
          </p:cNvSpPr>
          <p:nvPr>
            <p:ph type="body" sz="quarter" idx="22" hasCustomPrompt="1"/>
          </p:nvPr>
        </p:nvSpPr>
        <p:spPr>
          <a:xfrm>
            <a:off x="5794039" y="5081631"/>
            <a:ext cx="5453733" cy="486239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297129" indent="0" algn="ctr">
              <a:buFontTx/>
              <a:buNone/>
              <a:defRPr sz="2133"/>
            </a:lvl2pPr>
            <a:lvl3pPr marL="596289" indent="0" algn="ctr">
              <a:buFontTx/>
              <a:buNone/>
              <a:defRPr sz="2133"/>
            </a:lvl3pPr>
            <a:lvl4pPr marL="883245" indent="0" algn="ctr">
              <a:buFontTx/>
              <a:buNone/>
              <a:defRPr sz="2133"/>
            </a:lvl4pPr>
            <a:lvl5pPr marL="1096931" indent="0" algn="ctr">
              <a:buFontTx/>
              <a:buNone/>
              <a:defRPr sz="2133"/>
            </a:lvl5pPr>
          </a:lstStyle>
          <a:p>
            <a:pPr lvl="0"/>
            <a:r>
              <a:rPr lang="en-US" dirty="0" smtClean="0"/>
              <a:t>Click Here to Add URL | Twitter | Social connections</a:t>
            </a:r>
          </a:p>
        </p:txBody>
      </p:sp>
      <p:sp>
        <p:nvSpPr>
          <p:cNvPr id="5" name="Authors Name"/>
          <p:cNvSpPr>
            <a:spLocks noGrp="1"/>
          </p:cNvSpPr>
          <p:nvPr>
            <p:ph type="body" sz="quarter" idx="21" hasCustomPrompt="1"/>
          </p:nvPr>
        </p:nvSpPr>
        <p:spPr>
          <a:xfrm>
            <a:off x="5796448" y="4563971"/>
            <a:ext cx="5453733" cy="459605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800">
                <a:latin typeface="Myriad Pro" panose="020B0503030403020204" pitchFamily="34" charset="0"/>
              </a:defRPr>
            </a:lvl1pPr>
            <a:lvl2pPr marL="297129" indent="0" algn="ctr">
              <a:buFontTx/>
              <a:buNone/>
              <a:defRPr sz="2133"/>
            </a:lvl2pPr>
            <a:lvl3pPr marL="596289" indent="0" algn="ctr">
              <a:buFontTx/>
              <a:buNone/>
              <a:defRPr sz="2133"/>
            </a:lvl3pPr>
            <a:lvl4pPr marL="883245" indent="0" algn="ctr">
              <a:buFontTx/>
              <a:buNone/>
              <a:defRPr sz="2133"/>
            </a:lvl4pPr>
            <a:lvl5pPr marL="1096931" indent="0" algn="ctr">
              <a:buFontTx/>
              <a:buNone/>
              <a:defRPr sz="2133"/>
            </a:lvl5pPr>
          </a:lstStyle>
          <a:p>
            <a:pPr lvl="0"/>
            <a:r>
              <a:rPr lang="en-US" dirty="0" smtClean="0"/>
              <a:t>Click to Add Author’s Name</a:t>
            </a:r>
          </a:p>
        </p:txBody>
      </p:sp>
      <p:sp>
        <p:nvSpPr>
          <p:cNvPr id="14" name="Author Picture"/>
          <p:cNvSpPr>
            <a:spLocks noGrp="1"/>
          </p:cNvSpPr>
          <p:nvPr>
            <p:ph type="pic" sz="quarter" idx="13" hasCustomPrompt="1"/>
          </p:nvPr>
        </p:nvSpPr>
        <p:spPr>
          <a:xfrm>
            <a:off x="3023821" y="3153689"/>
            <a:ext cx="2438400" cy="2438400"/>
          </a:xfrm>
        </p:spPr>
        <p:txBody>
          <a:bodyPr anchor="ctr"/>
          <a:lstStyle>
            <a:lvl1pPr marL="0" indent="0" algn="ctr">
              <a:buNone/>
              <a:defRPr sz="2400">
                <a:latin typeface="Myriad Pro" panose="020B0503030403020204" pitchFamily="34" charset="0"/>
              </a:defRPr>
            </a:lvl1pPr>
          </a:lstStyle>
          <a:p>
            <a:r>
              <a:rPr lang="en-US" dirty="0" smtClean="0"/>
              <a:t>Click Icon to Add 300x300px Author Image</a:t>
            </a:r>
            <a:endParaRPr lang="en-US" dirty="0"/>
          </a:p>
        </p:txBody>
      </p:sp>
      <p:sp>
        <p:nvSpPr>
          <p:cNvPr id="12" name="Module Title 2"/>
          <p:cNvSpPr>
            <a:spLocks noGrp="1"/>
          </p:cNvSpPr>
          <p:nvPr>
            <p:ph type="body" sz="quarter" idx="11" hasCustomPrompt="1"/>
          </p:nvPr>
        </p:nvSpPr>
        <p:spPr>
          <a:xfrm>
            <a:off x="605371" y="1758185"/>
            <a:ext cx="11006667" cy="899436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 baseline="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297129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596289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883245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096931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r>
              <a:rPr lang="en-US" dirty="0" smtClean="0"/>
              <a:t>Click to Edit Module Title (Module #1)</a:t>
            </a:r>
            <a:endParaRPr lang="en-US" dirty="0"/>
          </a:p>
        </p:txBody>
      </p:sp>
      <p:sp>
        <p:nvSpPr>
          <p:cNvPr id="20" name="Course/Module Title"/>
          <p:cNvSpPr>
            <a:spLocks noGrp="1"/>
          </p:cNvSpPr>
          <p:nvPr>
            <p:ph type="title" hasCustomPrompt="1"/>
          </p:nvPr>
        </p:nvSpPr>
        <p:spPr>
          <a:xfrm>
            <a:off x="605371" y="187202"/>
            <a:ext cx="10991380" cy="1570983"/>
          </a:xfrm>
          <a:prstGeom prst="rect">
            <a:avLst/>
          </a:prstGeom>
        </p:spPr>
        <p:txBody>
          <a:bodyPr vert="horz" lIns="0" tIns="43960" rIns="87919" bIns="43960" rtlCol="0" anchor="b" anchorCtr="0">
            <a:noAutofit/>
          </a:bodyPr>
          <a:lstStyle>
            <a:lvl1pPr>
              <a:lnSpc>
                <a:spcPct val="100000"/>
              </a:lnSpc>
              <a:defRPr baseline="0">
                <a:latin typeface="+mj-lt"/>
              </a:defRPr>
            </a:lvl1pPr>
          </a:lstStyle>
          <a:p>
            <a:r>
              <a:rPr lang="en-US" smtClean="0"/>
              <a:t>Choosing Secure Memorable Passwords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68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5371" y="187202"/>
            <a:ext cx="10991380" cy="15709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Slide Title in </a:t>
            </a:r>
            <a:r>
              <a:rPr lang="en-US" dirty="0" err="1" smtClean="0"/>
              <a:t>Titlecase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5371" y="1758184"/>
            <a:ext cx="10991380" cy="4535424"/>
          </a:xfrm>
          <a:noFill/>
        </p:spPr>
        <p:txBody>
          <a:bodyPr lIns="182880" tIns="137160" rIns="182880" bIns="137160"/>
          <a:lstStyle>
            <a:lvl1pPr marL="0" indent="0">
              <a:buNone/>
              <a:defRPr sz="260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97129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96289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83245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96931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 smtClean="0"/>
              <a:t>Code</a:t>
            </a:r>
          </a:p>
        </p:txBody>
      </p:sp>
    </p:spTree>
    <p:extLst>
      <p:ext uri="{BB962C8B-B14F-4D97-AF65-F5344CB8AC3E}">
        <p14:creationId xmlns:p14="http://schemas.microsoft.com/office/powerpoint/2010/main" val="135080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3784600"/>
          </a:xfrm>
          <a:solidFill>
            <a:schemeClr val="tx2"/>
          </a:solidFill>
        </p:spPr>
        <p:txBody>
          <a:bodyPr lIns="640080" tIns="365760" rIns="457200" bIns="274320" anchor="b" anchorCtr="0"/>
          <a:lstStyle>
            <a:lvl1pPr marL="0" indent="0">
              <a:buNone/>
              <a:defRPr sz="260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97129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96289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83245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96931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 smtClean="0"/>
              <a:t>Code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01135" y="4886959"/>
            <a:ext cx="10901139" cy="1327231"/>
          </a:xfrm>
        </p:spPr>
        <p:txBody>
          <a:bodyPr/>
          <a:lstStyle>
            <a:lvl1pPr marL="0" marR="0" indent="0" algn="l" defTabSz="586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70000"/>
              <a:buFontTx/>
              <a:buNone/>
              <a:tabLst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97129" indent="0">
              <a:spcBef>
                <a:spcPts val="0"/>
              </a:spcBef>
              <a:spcAft>
                <a:spcPts val="1067"/>
              </a:spcAft>
              <a:buFontTx/>
              <a:buNone/>
              <a:defRPr sz="4267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96289" indent="0">
              <a:spcBef>
                <a:spcPts val="0"/>
              </a:spcBef>
              <a:spcAft>
                <a:spcPts val="1067"/>
              </a:spcAft>
              <a:buFontTx/>
              <a:buNone/>
              <a:defRPr sz="4267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83245" indent="0">
              <a:spcBef>
                <a:spcPts val="0"/>
              </a:spcBef>
              <a:spcAft>
                <a:spcPts val="1067"/>
              </a:spcAft>
              <a:buFontTx/>
              <a:buNone/>
              <a:defRPr sz="4267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96931" indent="0">
              <a:spcBef>
                <a:spcPts val="0"/>
              </a:spcBef>
              <a:spcAft>
                <a:spcPts val="1067"/>
              </a:spcAft>
              <a:buFontTx/>
              <a:buNone/>
              <a:defRPr sz="4267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1133" y="3835401"/>
            <a:ext cx="10901139" cy="984169"/>
          </a:xfrm>
        </p:spPr>
        <p:txBody>
          <a:bodyPr anchor="b"/>
          <a:lstStyle>
            <a:lvl1pPr algn="l">
              <a:defRPr lang="en-US" sz="3200" b="0" i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97186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Top L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sz="quarter" idx="11" hasCustomPrompt="1"/>
          </p:nvPr>
        </p:nvSpPr>
        <p:spPr>
          <a:xfrm>
            <a:off x="601134" y="567011"/>
            <a:ext cx="10970734" cy="3951723"/>
          </a:xfrm>
        </p:spPr>
        <p:txBody>
          <a:bodyPr vert="horz" lIns="0" tIns="0" rIns="0" bIns="0" rtlCol="0" anchor="ctr">
            <a:normAutofit/>
          </a:bodyPr>
          <a:lstStyle>
            <a:lvl1pPr marL="0" marR="0" indent="0" algn="ctr" defTabSz="586116" rtl="0" eaLnBrk="1" fontAlgn="auto" latinLnBrk="0" hangingPunct="1">
              <a:lnSpc>
                <a:spcPct val="100000"/>
              </a:lnSpc>
              <a:spcBef>
                <a:spcPts val="1025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charset="2"/>
              <a:buNone/>
              <a:tabLst/>
              <a:defRPr lang="en-US" sz="2600" dirty="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pPr marL="0" marR="0" lvl="0" indent="0" algn="ctr" defTabSz="586116" rtl="0" eaLnBrk="1" fontAlgn="auto" latinLnBrk="0" hangingPunct="1">
              <a:lnSpc>
                <a:spcPct val="100000"/>
              </a:lnSpc>
              <a:spcBef>
                <a:spcPts val="1025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charset="2"/>
              <a:buNone/>
              <a:tabLst/>
              <a:defRPr/>
            </a:pPr>
            <a:r>
              <a:rPr lang="en-US" dirty="0" smtClean="0"/>
              <a:t>Click to edit text or click the </a:t>
            </a:r>
            <a:br>
              <a:rPr lang="en-US" dirty="0" smtClean="0"/>
            </a:br>
            <a:r>
              <a:rPr lang="en-US" dirty="0" smtClean="0"/>
              <a:t>image icon to add a graphic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01135" y="5335424"/>
            <a:ext cx="10970732" cy="887644"/>
          </a:xfrm>
        </p:spPr>
        <p:txBody>
          <a:bodyPr vert="horz" lIns="0" tIns="0" rIns="0" bIns="0" rtlCol="0" anchor="t">
            <a:noAutofit/>
          </a:bodyPr>
          <a:lstStyle>
            <a:lvl1pPr marL="297129" indent="-297129" algn="l">
              <a:buNone/>
              <a:defRPr lang="en-US" sz="24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tabLst/>
            </a:pPr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601133" y="4777867"/>
            <a:ext cx="10970734" cy="539801"/>
          </a:xfrm>
        </p:spPr>
        <p:txBody>
          <a:bodyPr vert="horz" lIns="0" tIns="43960" rIns="87919" bIns="43960" rtlCol="0" anchor="ctr" anchorCtr="0">
            <a:noAutofit/>
          </a:bodyPr>
          <a:lstStyle>
            <a:lvl1pPr algn="l">
              <a:def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defRPr>
            </a:lvl1pPr>
          </a:lstStyle>
          <a:p>
            <a:pPr lvl="0" algn="l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5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 Statem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2720788" y="1393826"/>
            <a:ext cx="6750424" cy="4070349"/>
          </a:xfr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297129" indent="0">
              <a:buNone/>
              <a:defRPr/>
            </a:lvl2pPr>
            <a:lvl3pPr marL="596289" indent="0">
              <a:buNone/>
              <a:defRPr/>
            </a:lvl3pPr>
            <a:lvl4pPr marL="883245" indent="0">
              <a:buNone/>
              <a:defRPr/>
            </a:lvl4pPr>
            <a:lvl5pPr marL="1096931" indent="0">
              <a:buNone/>
              <a:defRPr/>
            </a:lvl5pPr>
          </a:lstStyle>
          <a:p>
            <a:pPr lvl="0"/>
            <a:r>
              <a:rPr lang="en-US" dirty="0" smtClean="0"/>
              <a:t>Click to add a short important statement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77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sz="quarter" idx="18" hasCustomPrompt="1"/>
          </p:nvPr>
        </p:nvSpPr>
        <p:spPr>
          <a:xfrm>
            <a:off x="622710" y="1769808"/>
            <a:ext cx="5319068" cy="4230216"/>
          </a:xfrm>
        </p:spPr>
        <p:txBody>
          <a:bodyPr anchor="ctr">
            <a:normAutofit/>
          </a:bodyPr>
          <a:lstStyle>
            <a:lvl1pPr marL="74613" indent="-17463" algn="l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Myriad Pro" panose="020B0503030403020204" pitchFamily="34" charset="0"/>
              <a:buChar char=" "/>
              <a:defRPr sz="2800" b="0" i="0" baseline="0">
                <a:solidFill>
                  <a:schemeClr val="tx1"/>
                </a:solidFill>
                <a:latin typeface="+mn-lt"/>
              </a:defRPr>
            </a:lvl1pPr>
            <a:lvl2pPr marL="74613" indent="-17463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Myriad Pro" panose="020B0503030403020204" pitchFamily="34" charset="0"/>
              <a:buChar char=" "/>
              <a:defRPr lang="en-US" sz="2400" b="0" i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2pPr>
            <a:lvl3pPr marL="57150" indent="0" algn="l">
              <a:spcBef>
                <a:spcPts val="0"/>
              </a:spcBef>
              <a:buClr>
                <a:srgbClr val="FF6600"/>
              </a:buClr>
              <a:buSzPct val="25000"/>
              <a:buFont typeface="Myriad Pro" panose="020B0503030403020204" pitchFamily="34" charset="0"/>
              <a:buChar char=" "/>
              <a:defRPr sz="2200" b="0" i="0" baseline="0">
                <a:solidFill>
                  <a:schemeClr val="accent1"/>
                </a:solidFill>
                <a:latin typeface="Myriad Pro Light" panose="020B0403030403020204" pitchFamily="34" charset="0"/>
              </a:defRPr>
            </a:lvl3pPr>
            <a:lvl4pPr marL="883245" indent="0" algn="ctr">
              <a:buClr>
                <a:srgbClr val="FF6600"/>
              </a:buClr>
              <a:buSzPct val="70000"/>
              <a:buFontTx/>
              <a:buNone/>
              <a:defRPr sz="3200" b="0" i="0" baseline="0">
                <a:latin typeface="Helvetica Light"/>
                <a:cs typeface="Arial"/>
              </a:defRPr>
            </a:lvl4pPr>
            <a:lvl5pPr marL="1176303" indent="-297129">
              <a:buClrTx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text or click the image icon to add a graphic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2710" y="187202"/>
            <a:ext cx="10968431" cy="1570983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Slide Title in </a:t>
            </a:r>
            <a:r>
              <a:rPr lang="en-US" dirty="0" err="1" smtClean="0"/>
              <a:t>Titlecase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9" hasCustomPrompt="1"/>
          </p:nvPr>
        </p:nvSpPr>
        <p:spPr>
          <a:xfrm>
            <a:off x="6272073" y="1769808"/>
            <a:ext cx="5319068" cy="4230216"/>
          </a:xfrm>
        </p:spPr>
        <p:txBody>
          <a:bodyPr anchor="ctr">
            <a:normAutofit/>
          </a:bodyPr>
          <a:lstStyle>
            <a:lvl1pPr marL="74613" indent="-17463" algn="l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Myriad Pro" panose="020B0503030403020204" pitchFamily="34" charset="0"/>
              <a:buChar char=" "/>
              <a:defRPr sz="2800" b="0" i="0" baseline="0">
                <a:solidFill>
                  <a:schemeClr val="tx1"/>
                </a:solidFill>
                <a:latin typeface="+mn-lt"/>
              </a:defRPr>
            </a:lvl1pPr>
            <a:lvl2pPr marL="74613" indent="-17463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Myriad Pro" panose="020B0503030403020204" pitchFamily="34" charset="0"/>
              <a:buChar char=" "/>
              <a:defRPr lang="en-US" sz="2400" b="0" i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2pPr>
            <a:lvl3pPr marL="57150" indent="0" algn="l">
              <a:spcBef>
                <a:spcPts val="0"/>
              </a:spcBef>
              <a:buClr>
                <a:srgbClr val="FF6600"/>
              </a:buClr>
              <a:buSzPct val="25000"/>
              <a:buFont typeface="Myriad Pro" panose="020B0503030403020204" pitchFamily="34" charset="0"/>
              <a:buChar char=" "/>
              <a:defRPr sz="2200" b="0" i="0" baseline="0">
                <a:solidFill>
                  <a:schemeClr val="accent1"/>
                </a:solidFill>
                <a:latin typeface="Myriad Pro Light" panose="020B0403030403020204" pitchFamily="34" charset="0"/>
              </a:defRPr>
            </a:lvl3pPr>
            <a:lvl4pPr marL="883245" indent="0" algn="ctr">
              <a:buClr>
                <a:srgbClr val="FF6600"/>
              </a:buClr>
              <a:buSzPct val="70000"/>
              <a:buFontTx/>
              <a:buNone/>
              <a:defRPr sz="3200" b="0" i="0" baseline="0">
                <a:latin typeface="Helvetica Light"/>
                <a:cs typeface="Arial"/>
              </a:defRPr>
            </a:lvl4pPr>
            <a:lvl5pPr marL="1176303" indent="-297129">
              <a:buClrTx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text or click the image icon to add a graphic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9219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2 Placeholder"/>
          <p:cNvSpPr>
            <a:spLocks noGrp="1"/>
          </p:cNvSpPr>
          <p:nvPr>
            <p:ph sz="quarter" idx="23" hasCustomPrompt="1"/>
          </p:nvPr>
        </p:nvSpPr>
        <p:spPr>
          <a:xfrm>
            <a:off x="6256883" y="2672077"/>
            <a:ext cx="5327904" cy="3340608"/>
          </a:xfrm>
        </p:spPr>
        <p:txBody>
          <a:bodyPr>
            <a:normAutofit/>
          </a:bodyPr>
          <a:lstStyle>
            <a:lvl1pPr>
              <a:defRPr sz="2600"/>
            </a:lvl1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text or click the image icon to add a graphic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body" sz="quarter" idx="18" hasCustomPrompt="1"/>
          </p:nvPr>
        </p:nvSpPr>
        <p:spPr>
          <a:xfrm>
            <a:off x="6256883" y="1768634"/>
            <a:ext cx="5317052" cy="745412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="0" i="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 dirty="0" smtClean="0"/>
              <a:t>Click to Edit Column Title</a:t>
            </a:r>
          </a:p>
        </p:txBody>
      </p:sp>
      <p:sp>
        <p:nvSpPr>
          <p:cNvPr id="4" name="Content 1 Placeholder"/>
          <p:cNvSpPr>
            <a:spLocks noGrp="1"/>
          </p:cNvSpPr>
          <p:nvPr>
            <p:ph sz="quarter" idx="22" hasCustomPrompt="1"/>
          </p:nvPr>
        </p:nvSpPr>
        <p:spPr>
          <a:xfrm>
            <a:off x="605368" y="2672077"/>
            <a:ext cx="5327904" cy="3340608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text or click the image icon to add a graphic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ubtitle 1"/>
          <p:cNvSpPr>
            <a:spLocks noGrp="1"/>
          </p:cNvSpPr>
          <p:nvPr>
            <p:ph type="body" sz="quarter" idx="17" hasCustomPrompt="1"/>
          </p:nvPr>
        </p:nvSpPr>
        <p:spPr>
          <a:xfrm>
            <a:off x="605368" y="1767090"/>
            <a:ext cx="5325003" cy="746957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="0" i="0" baseline="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 dirty="0" smtClean="0"/>
              <a:t>Click to Edit Column Title</a:t>
            </a:r>
          </a:p>
        </p:txBody>
      </p:sp>
      <p:sp>
        <p:nvSpPr>
          <p:cNvPr id="20" name="Title"/>
          <p:cNvSpPr>
            <a:spLocks noGrp="1"/>
          </p:cNvSpPr>
          <p:nvPr>
            <p:ph type="title" hasCustomPrompt="1"/>
          </p:nvPr>
        </p:nvSpPr>
        <p:spPr>
          <a:xfrm>
            <a:off x="605371" y="187202"/>
            <a:ext cx="10991380" cy="1570983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 in </a:t>
            </a:r>
            <a:r>
              <a:rPr lang="en-US" dirty="0" err="1" smtClean="0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762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Left | Gra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y Box Background"/>
          <p:cNvSpPr/>
          <p:nvPr userDrawn="1"/>
        </p:nvSpPr>
        <p:spPr>
          <a:xfrm>
            <a:off x="7206965" y="1758184"/>
            <a:ext cx="4517459" cy="4239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38099" tIns="38100" rIns="38099" bIns="38100" anchor="ctr"/>
          <a:lstStyle/>
          <a:p>
            <a:pPr defTabSz="586116">
              <a:defRPr sz="2400"/>
            </a:pPr>
            <a:endParaRPr sz="3200">
              <a:solidFill>
                <a:srgbClr val="333333"/>
              </a:solidFill>
            </a:endParaRPr>
          </a:p>
        </p:txBody>
      </p:sp>
      <p:sp>
        <p:nvSpPr>
          <p:cNvPr id="8" name="Right Placeholder"/>
          <p:cNvSpPr>
            <a:spLocks noGrp="1"/>
          </p:cNvSpPr>
          <p:nvPr>
            <p:ph sz="quarter" idx="18" hasCustomPrompt="1"/>
          </p:nvPr>
        </p:nvSpPr>
        <p:spPr>
          <a:xfrm>
            <a:off x="7435775" y="1972233"/>
            <a:ext cx="4031781" cy="3824944"/>
          </a:xfrm>
        </p:spPr>
        <p:txBody>
          <a:bodyPr anchor="ctr">
            <a:normAutofit/>
          </a:bodyPr>
          <a:lstStyle>
            <a:lvl1pPr marL="0" indent="0" algn="ctr">
              <a:buClr>
                <a:schemeClr val="accent1"/>
              </a:buClr>
              <a:buNone/>
              <a:defRPr sz="2400" baseline="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>
              <a:buClr>
                <a:schemeClr val="bg1">
                  <a:lumMod val="65000"/>
                </a:schemeClr>
              </a:buClr>
              <a:defRPr sz="2800"/>
            </a:lvl2pPr>
            <a:lvl3pPr>
              <a:buClr>
                <a:schemeClr val="bg1">
                  <a:lumMod val="85000"/>
                </a:schemeClr>
              </a:buClr>
              <a:defRPr sz="2400"/>
            </a:lvl3pPr>
            <a:lvl4pPr>
              <a:defRPr sz="2133"/>
            </a:lvl4pPr>
            <a:lvl5pPr marL="879174" indent="0">
              <a:buNone/>
              <a:defRPr sz="1867"/>
            </a:lvl5pPr>
          </a:lstStyle>
          <a:p>
            <a:r>
              <a:rPr lang="en-US" dirty="0" smtClean="0"/>
              <a:t>Drag picture </a:t>
            </a:r>
            <a:br>
              <a:rPr lang="en-US" dirty="0" smtClean="0"/>
            </a:br>
            <a:r>
              <a:rPr lang="en-US" dirty="0" smtClean="0"/>
              <a:t>to placeholder </a:t>
            </a:r>
            <a:br>
              <a:rPr lang="en-US" dirty="0" smtClean="0"/>
            </a:br>
            <a:r>
              <a:rPr lang="en-US" dirty="0" smtClean="0"/>
              <a:t>or click icon to </a:t>
            </a:r>
            <a:br>
              <a:rPr lang="en-US" dirty="0" smtClean="0"/>
            </a:br>
            <a:r>
              <a:rPr lang="en-US" dirty="0" smtClean="0"/>
              <a:t>add a graphic</a:t>
            </a:r>
            <a:endParaRPr lang="en-US" dirty="0"/>
          </a:p>
        </p:txBody>
      </p:sp>
      <p:sp>
        <p:nvSpPr>
          <p:cNvPr id="21" name="Left Content Placeholder"/>
          <p:cNvSpPr>
            <a:spLocks noGrp="1"/>
          </p:cNvSpPr>
          <p:nvPr>
            <p:ph sz="quarter" idx="13" hasCustomPrompt="1"/>
          </p:nvPr>
        </p:nvSpPr>
        <p:spPr>
          <a:xfrm>
            <a:off x="603126" y="1769808"/>
            <a:ext cx="6220013" cy="4230307"/>
          </a:xfrm>
        </p:spPr>
        <p:txBody>
          <a:bodyPr>
            <a:normAutofit/>
          </a:bodyPr>
          <a:lstStyle>
            <a:lvl1pPr marL="297129" indent="-297129">
              <a:buClr>
                <a:schemeClr val="accent1"/>
              </a:buClr>
              <a:buSzPct val="70000"/>
              <a:buFont typeface="Wingdings" charset="2"/>
              <a:buChar char="§"/>
              <a:defRPr sz="2600" b="0" i="0" baseline="0">
                <a:solidFill>
                  <a:schemeClr val="tx1"/>
                </a:solidFill>
                <a:latin typeface="+mn-lt"/>
              </a:defRPr>
            </a:lvl1pPr>
            <a:lvl2pPr marL="586116" indent="-288987">
              <a:buClr>
                <a:schemeClr val="bg1">
                  <a:lumMod val="65000"/>
                </a:schemeClr>
              </a:buClr>
              <a:buSzPct val="70000"/>
              <a:buFont typeface="Lucida Grande"/>
              <a:buChar char="-"/>
              <a:defRPr b="0" i="0" baseline="0">
                <a:solidFill>
                  <a:schemeClr val="tx1"/>
                </a:solidFill>
                <a:latin typeface="+mn-lt"/>
              </a:defRPr>
            </a:lvl2pPr>
            <a:lvl3pPr marL="883243" indent="-286954"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2200" b="0" i="0" baseline="0">
                <a:solidFill>
                  <a:schemeClr val="tx1"/>
                </a:solidFill>
                <a:latin typeface="+mn-lt"/>
              </a:defRPr>
            </a:lvl3pPr>
            <a:lvl4pPr marL="1096934" indent="-213689"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Arial"/>
              </a:defRPr>
            </a:lvl4pPr>
            <a:lvl5pPr marL="1176303" indent="-297129">
              <a:buClrTx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text or click the image icon to add a graphic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9" name="Title"/>
          <p:cNvSpPr>
            <a:spLocks noGrp="1"/>
          </p:cNvSpPr>
          <p:nvPr>
            <p:ph type="title" hasCustomPrompt="1"/>
          </p:nvPr>
        </p:nvSpPr>
        <p:spPr>
          <a:xfrm>
            <a:off x="605371" y="187202"/>
            <a:ext cx="10991380" cy="1570983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 in </a:t>
            </a:r>
            <a:r>
              <a:rPr lang="en-US" dirty="0" err="1" smtClean="0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59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Text/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/>
          <p:cNvSpPr>
            <a:spLocks noGrp="1"/>
          </p:cNvSpPr>
          <p:nvPr>
            <p:ph sz="quarter" idx="20" hasCustomPrompt="1"/>
          </p:nvPr>
        </p:nvSpPr>
        <p:spPr>
          <a:xfrm>
            <a:off x="8114721" y="1758185"/>
            <a:ext cx="3482031" cy="4230308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800"/>
              </a:spcAft>
              <a:buClr>
                <a:srgbClr val="FF6600"/>
              </a:buClr>
              <a:buFontTx/>
              <a:buNone/>
              <a:defRPr sz="2800">
                <a:latin typeface="+mn-lt"/>
              </a:defRPr>
            </a:lvl1pPr>
            <a:lvl2pPr>
              <a:buClr>
                <a:srgbClr val="FF6600"/>
              </a:buClr>
              <a:defRPr sz="2800"/>
            </a:lvl2pPr>
            <a:lvl3pPr>
              <a:buClr>
                <a:srgbClr val="FF6600"/>
              </a:buClr>
              <a:defRPr sz="2400"/>
            </a:lvl3pPr>
            <a:lvl4pPr>
              <a:defRPr sz="2133"/>
            </a:lvl4pPr>
            <a:lvl5pPr marL="879174" indent="0">
              <a:buNone/>
              <a:defRPr sz="1867"/>
            </a:lvl5pPr>
          </a:lstStyle>
          <a:p>
            <a:pPr lvl="0"/>
            <a:r>
              <a:rPr lang="en-US" dirty="0" smtClean="0"/>
              <a:t>Click to edit text or click the image icon to add a graphic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4354986" y="1769807"/>
            <a:ext cx="3482031" cy="4230308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800"/>
              </a:spcAft>
              <a:buClr>
                <a:srgbClr val="FF6600"/>
              </a:buClr>
              <a:buFontTx/>
              <a:buNone/>
              <a:defRPr sz="2800">
                <a:latin typeface="+mn-lt"/>
              </a:defRPr>
            </a:lvl1pPr>
            <a:lvl2pPr>
              <a:buClr>
                <a:srgbClr val="FF6600"/>
              </a:buClr>
              <a:defRPr sz="2800"/>
            </a:lvl2pPr>
            <a:lvl3pPr>
              <a:buClr>
                <a:srgbClr val="FF6600"/>
              </a:buClr>
              <a:defRPr sz="2400"/>
            </a:lvl3pPr>
            <a:lvl4pPr>
              <a:defRPr sz="2133"/>
            </a:lvl4pPr>
            <a:lvl5pPr marL="879174" indent="0">
              <a:buNone/>
              <a:defRPr sz="1867"/>
            </a:lvl5pPr>
          </a:lstStyle>
          <a:p>
            <a:pPr lvl="0"/>
            <a:r>
              <a:rPr lang="en-US" dirty="0" smtClean="0"/>
              <a:t>Click to edit text or click the image icon to add a graphic</a:t>
            </a:r>
          </a:p>
        </p:txBody>
      </p:sp>
      <p:sp>
        <p:nvSpPr>
          <p:cNvPr id="16" name="Content Placeholder 1"/>
          <p:cNvSpPr>
            <a:spLocks noGrp="1"/>
          </p:cNvSpPr>
          <p:nvPr>
            <p:ph sz="quarter" idx="18" hasCustomPrompt="1"/>
          </p:nvPr>
        </p:nvSpPr>
        <p:spPr>
          <a:xfrm>
            <a:off x="605371" y="1769807"/>
            <a:ext cx="3482031" cy="4230308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800"/>
              </a:spcAft>
              <a:buClr>
                <a:srgbClr val="FF6600"/>
              </a:buClr>
              <a:buFontTx/>
              <a:buNone/>
              <a:defRPr sz="2800" baseline="0">
                <a:latin typeface="+mn-lt"/>
              </a:defRPr>
            </a:lvl1pPr>
            <a:lvl2pPr marL="297129" indent="0" algn="ctr">
              <a:buClr>
                <a:srgbClr val="FF6600"/>
              </a:buClr>
              <a:buFontTx/>
              <a:buNone/>
              <a:defRPr sz="2800"/>
            </a:lvl2pPr>
            <a:lvl3pPr marL="596289" indent="0" algn="ctr">
              <a:buClr>
                <a:srgbClr val="FF6600"/>
              </a:buClr>
              <a:buFontTx/>
              <a:buNone/>
              <a:defRPr sz="2400"/>
            </a:lvl3pPr>
            <a:lvl4pPr>
              <a:defRPr sz="2133"/>
            </a:lvl4pPr>
            <a:lvl5pPr marL="879174" indent="0">
              <a:buNone/>
              <a:defRPr sz="1867"/>
            </a:lvl5pPr>
          </a:lstStyle>
          <a:p>
            <a:pPr lvl="0"/>
            <a:r>
              <a:rPr lang="en-US" dirty="0" smtClean="0"/>
              <a:t>Click to edit text or click the image icon to add a graphic</a:t>
            </a:r>
          </a:p>
        </p:txBody>
      </p:sp>
      <p:sp>
        <p:nvSpPr>
          <p:cNvPr id="20" name="Title"/>
          <p:cNvSpPr>
            <a:spLocks noGrp="1"/>
          </p:cNvSpPr>
          <p:nvPr>
            <p:ph type="title" hasCustomPrompt="1"/>
          </p:nvPr>
        </p:nvSpPr>
        <p:spPr>
          <a:xfrm>
            <a:off x="605371" y="187202"/>
            <a:ext cx="10991380" cy="1570983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Slide Title in </a:t>
            </a:r>
            <a:r>
              <a:rPr lang="en-US" dirty="0" err="1" smtClean="0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8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r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lue Box"/>
          <p:cNvSpPr>
            <a:spLocks noGrp="1"/>
          </p:cNvSpPr>
          <p:nvPr>
            <p:ph type="body" sz="quarter" idx="38" hasCustomPrompt="1"/>
          </p:nvPr>
        </p:nvSpPr>
        <p:spPr>
          <a:xfrm>
            <a:off x="6211120" y="4134748"/>
            <a:ext cx="3462528" cy="2084832"/>
          </a:xfrm>
          <a:solidFill>
            <a:schemeClr val="accent3"/>
          </a:solidFill>
        </p:spPr>
        <p:txBody>
          <a:bodyPr lIns="45720" tIns="45720" rIns="45720" bIns="45720"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297129" indent="0">
              <a:buNone/>
              <a:defRPr/>
            </a:lvl2pPr>
            <a:lvl3pPr marL="596289" indent="0">
              <a:buNone/>
              <a:defRPr/>
            </a:lvl3pPr>
            <a:lvl4pPr marL="883245" indent="0">
              <a:buNone/>
              <a:defRPr/>
            </a:lvl4pPr>
            <a:lvl5pPr marL="1096931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3" name="Gray Box"/>
          <p:cNvSpPr>
            <a:spLocks noGrp="1"/>
          </p:cNvSpPr>
          <p:nvPr>
            <p:ph type="body" sz="quarter" idx="39" hasCustomPrompt="1"/>
          </p:nvPr>
        </p:nvSpPr>
        <p:spPr>
          <a:xfrm>
            <a:off x="2488415" y="4134748"/>
            <a:ext cx="3462528" cy="2084832"/>
          </a:xfrm>
          <a:solidFill>
            <a:schemeClr val="bg1">
              <a:lumMod val="65000"/>
            </a:schemeClr>
          </a:solidFill>
        </p:spPr>
        <p:txBody>
          <a:bodyPr lIns="45720" tIns="45720" rIns="45720" bIns="45720"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297129" indent="0">
              <a:buNone/>
              <a:defRPr/>
            </a:lvl2pPr>
            <a:lvl3pPr marL="596289" indent="0">
              <a:buNone/>
              <a:defRPr/>
            </a:lvl3pPr>
            <a:lvl4pPr marL="883245" indent="0">
              <a:buNone/>
              <a:defRPr/>
            </a:lvl4pPr>
            <a:lvl5pPr marL="1096931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1" name="Green Box"/>
          <p:cNvSpPr>
            <a:spLocks noGrp="1"/>
          </p:cNvSpPr>
          <p:nvPr>
            <p:ph type="body" sz="quarter" idx="37" hasCustomPrompt="1"/>
          </p:nvPr>
        </p:nvSpPr>
        <p:spPr>
          <a:xfrm>
            <a:off x="6211120" y="1803061"/>
            <a:ext cx="3462528" cy="2084832"/>
          </a:xfrm>
          <a:solidFill>
            <a:schemeClr val="accent4"/>
          </a:solidFill>
        </p:spPr>
        <p:txBody>
          <a:bodyPr lIns="45720" tIns="45720" rIns="45720" bIns="45720"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297129" indent="0">
              <a:buNone/>
              <a:defRPr/>
            </a:lvl2pPr>
            <a:lvl3pPr marL="596289" indent="0">
              <a:buNone/>
              <a:defRPr/>
            </a:lvl3pPr>
            <a:lvl4pPr marL="883245" indent="0">
              <a:buNone/>
              <a:defRPr/>
            </a:lvl4pPr>
            <a:lvl5pPr marL="1096931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5" name="Orange Box"/>
          <p:cNvSpPr>
            <a:spLocks noGrp="1"/>
          </p:cNvSpPr>
          <p:nvPr>
            <p:ph type="body" sz="quarter" idx="36"/>
          </p:nvPr>
        </p:nvSpPr>
        <p:spPr>
          <a:xfrm>
            <a:off x="2488415" y="1803061"/>
            <a:ext cx="3462528" cy="2084832"/>
          </a:xfrm>
          <a:solidFill>
            <a:schemeClr val="accent1"/>
          </a:solidFill>
        </p:spPr>
        <p:txBody>
          <a:bodyPr lIns="45720" tIns="45720" rIns="45720" bIns="45720"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297129" indent="0">
              <a:buNone/>
              <a:defRPr/>
            </a:lvl2pPr>
            <a:lvl3pPr marL="596289" indent="0">
              <a:buNone/>
              <a:defRPr/>
            </a:lvl3pPr>
            <a:lvl4pPr marL="883245" indent="0">
              <a:buNone/>
              <a:defRPr/>
            </a:lvl4pPr>
            <a:lvl5pPr marL="1096931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itle"/>
          <p:cNvSpPr>
            <a:spLocks noGrp="1"/>
          </p:cNvSpPr>
          <p:nvPr>
            <p:ph type="title" hasCustomPrompt="1"/>
          </p:nvPr>
        </p:nvSpPr>
        <p:spPr>
          <a:xfrm>
            <a:off x="605371" y="187202"/>
            <a:ext cx="10991380" cy="157098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 in </a:t>
            </a:r>
            <a:r>
              <a:rPr lang="en-US" dirty="0" err="1" smtClean="0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71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or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ttom Right Box"/>
          <p:cNvSpPr>
            <a:spLocks noGrp="1"/>
          </p:cNvSpPr>
          <p:nvPr>
            <p:ph type="body" sz="quarter" idx="39" hasCustomPrompt="1"/>
          </p:nvPr>
        </p:nvSpPr>
        <p:spPr>
          <a:xfrm>
            <a:off x="8095211" y="4162972"/>
            <a:ext cx="3462528" cy="2084832"/>
          </a:xfrm>
          <a:solidFill>
            <a:schemeClr val="accent5"/>
          </a:solidFill>
        </p:spPr>
        <p:txBody>
          <a:bodyPr lIns="45720" tIns="45720" rIns="45720" bIns="45720"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297129" indent="0">
              <a:buNone/>
              <a:defRPr/>
            </a:lvl2pPr>
            <a:lvl3pPr marL="596289" indent="0">
              <a:buNone/>
              <a:defRPr/>
            </a:lvl3pPr>
            <a:lvl4pPr marL="883245" indent="0">
              <a:buNone/>
              <a:defRPr/>
            </a:lvl4pPr>
            <a:lvl5pPr marL="1096931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2" name="Middle Bottom Box"/>
          <p:cNvSpPr>
            <a:spLocks noGrp="1"/>
          </p:cNvSpPr>
          <p:nvPr>
            <p:ph type="body" sz="quarter" idx="40" hasCustomPrompt="1"/>
          </p:nvPr>
        </p:nvSpPr>
        <p:spPr>
          <a:xfrm>
            <a:off x="4360493" y="4162972"/>
            <a:ext cx="3462528" cy="2084832"/>
          </a:xfrm>
          <a:solidFill>
            <a:schemeClr val="accent3"/>
          </a:solidFill>
        </p:spPr>
        <p:txBody>
          <a:bodyPr lIns="45720" tIns="45720" rIns="45720" bIns="45720"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297129" indent="0">
              <a:buNone/>
              <a:defRPr/>
            </a:lvl2pPr>
            <a:lvl3pPr marL="596289" indent="0">
              <a:buNone/>
              <a:defRPr/>
            </a:lvl3pPr>
            <a:lvl4pPr marL="883245" indent="0">
              <a:buNone/>
              <a:defRPr/>
            </a:lvl4pPr>
            <a:lvl5pPr marL="1096931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3" name="Bottom Left Box"/>
          <p:cNvSpPr>
            <a:spLocks noGrp="1"/>
          </p:cNvSpPr>
          <p:nvPr>
            <p:ph type="body" sz="quarter" idx="41" hasCustomPrompt="1"/>
          </p:nvPr>
        </p:nvSpPr>
        <p:spPr>
          <a:xfrm>
            <a:off x="625776" y="4162972"/>
            <a:ext cx="3462528" cy="2084832"/>
          </a:xfrm>
          <a:solidFill>
            <a:schemeClr val="tx1"/>
          </a:solidFill>
        </p:spPr>
        <p:txBody>
          <a:bodyPr lIns="45720" tIns="45720" rIns="45720" bIns="45720"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297129" indent="0">
              <a:buNone/>
              <a:defRPr/>
            </a:lvl2pPr>
            <a:lvl3pPr marL="596289" indent="0">
              <a:buNone/>
              <a:defRPr/>
            </a:lvl3pPr>
            <a:lvl4pPr marL="883245" indent="0">
              <a:buNone/>
              <a:defRPr/>
            </a:lvl4pPr>
            <a:lvl5pPr marL="1096931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Top Right Box"/>
          <p:cNvSpPr>
            <a:spLocks noGrp="1"/>
          </p:cNvSpPr>
          <p:nvPr>
            <p:ph type="body" sz="quarter" idx="38" hasCustomPrompt="1"/>
          </p:nvPr>
        </p:nvSpPr>
        <p:spPr>
          <a:xfrm>
            <a:off x="8095211" y="1801707"/>
            <a:ext cx="3462528" cy="2084832"/>
          </a:xfrm>
          <a:solidFill>
            <a:schemeClr val="tx2">
              <a:lumMod val="60000"/>
              <a:lumOff val="40000"/>
            </a:schemeClr>
          </a:solidFill>
        </p:spPr>
        <p:txBody>
          <a:bodyPr lIns="45720" tIns="45720" rIns="45720" bIns="45720"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297129" indent="0">
              <a:buNone/>
              <a:defRPr/>
            </a:lvl2pPr>
            <a:lvl3pPr marL="596289" indent="0">
              <a:buNone/>
              <a:defRPr/>
            </a:lvl3pPr>
            <a:lvl4pPr marL="883245" indent="0">
              <a:buNone/>
              <a:defRPr/>
            </a:lvl4pPr>
            <a:lvl5pPr marL="1096931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9" name="Top Middle Box"/>
          <p:cNvSpPr>
            <a:spLocks noGrp="1"/>
          </p:cNvSpPr>
          <p:nvPr>
            <p:ph type="body" sz="quarter" idx="37" hasCustomPrompt="1"/>
          </p:nvPr>
        </p:nvSpPr>
        <p:spPr>
          <a:xfrm>
            <a:off x="4360493" y="1801707"/>
            <a:ext cx="3462528" cy="2084832"/>
          </a:xfrm>
          <a:solidFill>
            <a:schemeClr val="accent1"/>
          </a:solidFill>
        </p:spPr>
        <p:txBody>
          <a:bodyPr lIns="45720" tIns="45720" rIns="45720" bIns="45720"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297129" indent="0">
              <a:buNone/>
              <a:defRPr/>
            </a:lvl2pPr>
            <a:lvl3pPr marL="596289" indent="0">
              <a:buNone/>
              <a:defRPr/>
            </a:lvl3pPr>
            <a:lvl4pPr marL="883245" indent="0">
              <a:buNone/>
              <a:defRPr/>
            </a:lvl4pPr>
            <a:lvl5pPr marL="1096931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4" name="Top Left Box"/>
          <p:cNvSpPr>
            <a:spLocks noGrp="1"/>
          </p:cNvSpPr>
          <p:nvPr>
            <p:ph type="body" sz="quarter" idx="42" hasCustomPrompt="1"/>
          </p:nvPr>
        </p:nvSpPr>
        <p:spPr>
          <a:xfrm>
            <a:off x="625776" y="1801707"/>
            <a:ext cx="3462528" cy="2084832"/>
          </a:xfrm>
          <a:solidFill>
            <a:schemeClr val="accent4"/>
          </a:solidFill>
        </p:spPr>
        <p:txBody>
          <a:bodyPr lIns="45720" tIns="45720" rIns="45720" bIns="45720"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297129" indent="0">
              <a:buNone/>
              <a:defRPr/>
            </a:lvl2pPr>
            <a:lvl3pPr marL="596289" indent="0">
              <a:buNone/>
              <a:defRPr/>
            </a:lvl3pPr>
            <a:lvl4pPr marL="883245" indent="0">
              <a:buNone/>
              <a:defRPr/>
            </a:lvl4pPr>
            <a:lvl5pPr marL="1096931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5" name="Title"/>
          <p:cNvSpPr>
            <a:spLocks noGrp="1"/>
          </p:cNvSpPr>
          <p:nvPr>
            <p:ph type="title" hasCustomPrompt="1"/>
          </p:nvPr>
        </p:nvSpPr>
        <p:spPr>
          <a:xfrm>
            <a:off x="605371" y="187202"/>
            <a:ext cx="10991380" cy="157098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 in </a:t>
            </a:r>
            <a:r>
              <a:rPr lang="en-US" dirty="0" err="1" smtClean="0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77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Orange Line"/>
          <p:cNvCxnSpPr/>
          <p:nvPr userDrawn="1"/>
        </p:nvCxnSpPr>
        <p:spPr>
          <a:xfrm>
            <a:off x="4064001" y="1753810"/>
            <a:ext cx="0" cy="4172857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2"/>
          <p:cNvSpPr>
            <a:spLocks noGrp="1"/>
          </p:cNvSpPr>
          <p:nvPr>
            <p:ph type="body" sz="quarter" idx="10" hasCustomPrompt="1"/>
          </p:nvPr>
        </p:nvSpPr>
        <p:spPr>
          <a:xfrm>
            <a:off x="4478867" y="1826379"/>
            <a:ext cx="7095067" cy="4100288"/>
          </a:xfrm>
        </p:spPr>
        <p:txBody>
          <a:bodyPr lIns="0" rIns="0" bIns="0" anchor="ctr" anchorCtr="0">
            <a:normAutofit/>
          </a:bodyPr>
          <a:lstStyle>
            <a:lvl1pPr marL="0" marR="0" indent="0" algn="l" defTabSz="586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70000"/>
              <a:buFont typeface="Wingdings" charset="2"/>
              <a:buNone/>
              <a:tabLst/>
              <a:defRPr sz="3200" b="0" baseline="0">
                <a:latin typeface="+mn-lt"/>
                <a:cs typeface="Myriad Pro" panose="020B0503030403020204" pitchFamily="34" charset="0"/>
              </a:defRPr>
            </a:lvl1pPr>
          </a:lstStyle>
          <a:p>
            <a:pPr lvl="0"/>
            <a:r>
              <a:rPr lang="en-US" dirty="0" smtClean="0"/>
              <a:t>Click to add overview of topics</a:t>
            </a:r>
          </a:p>
          <a:p>
            <a:pPr lvl="0"/>
            <a:r>
              <a:rPr lang="en-US" dirty="0" smtClean="0"/>
              <a:t>Don’t forget to include why this subject is important and build a little excitement about this course/module</a:t>
            </a:r>
          </a:p>
        </p:txBody>
      </p:sp>
      <p:sp>
        <p:nvSpPr>
          <p:cNvPr id="20" name="Content 1"/>
          <p:cNvSpPr>
            <a:spLocks noGrp="1"/>
          </p:cNvSpPr>
          <p:nvPr>
            <p:ph sz="quarter" idx="11" hasCustomPrompt="1"/>
          </p:nvPr>
        </p:nvSpPr>
        <p:spPr>
          <a:xfrm>
            <a:off x="1318366" y="2712749"/>
            <a:ext cx="2325095" cy="23275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 smtClean="0"/>
              <a:t>Drag picture to placeholder or click icon to add a graphic</a:t>
            </a:r>
            <a:endParaRPr lang="en-US" dirty="0"/>
          </a:p>
        </p:txBody>
      </p:sp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5371" y="187202"/>
            <a:ext cx="10991380" cy="1570983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Overview, Summary, or Similar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32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609299" y="1900768"/>
            <a:ext cx="2554816" cy="3774017"/>
          </a:xfrm>
          <a:solidFill>
            <a:schemeClr val="accent4"/>
          </a:solidFill>
        </p:spPr>
        <p:txBody>
          <a:bodyPr tIns="45720" bIns="45720" anchor="b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297129" indent="0" algn="ctr"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883245" indent="0" algn="ctr">
              <a:buNone/>
              <a:defRPr>
                <a:solidFill>
                  <a:schemeClr val="bg1"/>
                </a:solidFill>
              </a:defRPr>
            </a:lvl4pPr>
            <a:lvl5pPr marL="1096931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3425069" y="1900768"/>
            <a:ext cx="2554816" cy="3774017"/>
          </a:xfrm>
          <a:solidFill>
            <a:schemeClr val="accent4"/>
          </a:solidFill>
        </p:spPr>
        <p:txBody>
          <a:bodyPr tIns="45720" bIns="45720" anchor="b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297129" indent="0" algn="ctr"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883245" indent="0" algn="ctr">
              <a:buNone/>
              <a:defRPr>
                <a:solidFill>
                  <a:schemeClr val="bg1"/>
                </a:solidFill>
              </a:defRPr>
            </a:lvl4pPr>
            <a:lvl5pPr marL="1096931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6240840" y="1900768"/>
            <a:ext cx="2554816" cy="3774017"/>
          </a:xfrm>
          <a:solidFill>
            <a:schemeClr val="accent4"/>
          </a:solidFill>
        </p:spPr>
        <p:txBody>
          <a:bodyPr tIns="45720" bIns="45720" anchor="b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297129" indent="0" algn="ctr"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883245" indent="0" algn="ctr">
              <a:buNone/>
              <a:defRPr>
                <a:solidFill>
                  <a:schemeClr val="bg1"/>
                </a:solidFill>
              </a:defRPr>
            </a:lvl4pPr>
            <a:lvl5pPr marL="1096931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9056611" y="1900768"/>
            <a:ext cx="2554816" cy="3774017"/>
          </a:xfrm>
          <a:solidFill>
            <a:schemeClr val="accent4"/>
          </a:solidFill>
        </p:spPr>
        <p:txBody>
          <a:bodyPr tIns="45720" bIns="45720" anchor="b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297129" indent="0" algn="ctr"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883245" indent="0" algn="ctr">
              <a:buNone/>
              <a:defRPr>
                <a:solidFill>
                  <a:schemeClr val="bg1"/>
                </a:solidFill>
              </a:defRPr>
            </a:lvl4pPr>
            <a:lvl5pPr marL="1096931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34" name="Right 2 Placeholder"/>
          <p:cNvSpPr>
            <a:spLocks noGrp="1"/>
          </p:cNvSpPr>
          <p:nvPr>
            <p:ph sz="quarter" idx="27" hasCustomPrompt="1"/>
          </p:nvPr>
        </p:nvSpPr>
        <p:spPr>
          <a:xfrm>
            <a:off x="9214440" y="2095501"/>
            <a:ext cx="2201333" cy="231563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5" name="Right 1 Placeholder"/>
          <p:cNvSpPr>
            <a:spLocks noGrp="1"/>
          </p:cNvSpPr>
          <p:nvPr>
            <p:ph sz="quarter" idx="25" hasCustomPrompt="1"/>
          </p:nvPr>
        </p:nvSpPr>
        <p:spPr>
          <a:xfrm>
            <a:off x="6403080" y="2095501"/>
            <a:ext cx="2201333" cy="231563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2" name="Left 2 Placeholder"/>
          <p:cNvSpPr>
            <a:spLocks noGrp="1"/>
          </p:cNvSpPr>
          <p:nvPr>
            <p:ph sz="quarter" idx="23" hasCustomPrompt="1"/>
          </p:nvPr>
        </p:nvSpPr>
        <p:spPr>
          <a:xfrm>
            <a:off x="3594139" y="2095501"/>
            <a:ext cx="2201333" cy="231563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3" name="Left 1 Placeholder"/>
          <p:cNvSpPr>
            <a:spLocks noGrp="1"/>
          </p:cNvSpPr>
          <p:nvPr>
            <p:ph sz="quarter" idx="21" hasCustomPrompt="1"/>
          </p:nvPr>
        </p:nvSpPr>
        <p:spPr>
          <a:xfrm>
            <a:off x="785198" y="2095501"/>
            <a:ext cx="2201333" cy="231563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605371" y="187202"/>
            <a:ext cx="10991380" cy="157098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 in </a:t>
            </a:r>
            <a:r>
              <a:rPr lang="en-US" dirty="0" err="1" smtClean="0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80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280244" y="3147731"/>
            <a:ext cx="3335867" cy="1102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latin typeface="+mn-lt"/>
              </a:defRPr>
            </a:lvl1pPr>
          </a:lstStyle>
          <a:p>
            <a:pPr lvl="0"/>
            <a:r>
              <a:rPr lang="en-US" dirty="0" smtClean="0"/>
              <a:t>Add text. 1 or 2 lines is best. 3 lines max</a:t>
            </a:r>
          </a:p>
        </p:txBody>
      </p:sp>
      <p:cxnSp>
        <p:nvCxnSpPr>
          <p:cNvPr id="45" name="Straight Connector 2"/>
          <p:cNvCxnSpPr/>
          <p:nvPr userDrawn="1"/>
        </p:nvCxnSpPr>
        <p:spPr>
          <a:xfrm>
            <a:off x="4169077" y="3130617"/>
            <a:ext cx="1" cy="111989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423589" y="3147731"/>
            <a:ext cx="3335867" cy="1102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latin typeface="+mn-lt"/>
              </a:defRPr>
            </a:lvl1pPr>
          </a:lstStyle>
          <a:p>
            <a:pPr lvl="0"/>
            <a:r>
              <a:rPr lang="en-US" dirty="0" smtClean="0"/>
              <a:t>Add text. 1 or 2 lines is best. 3 lines max</a:t>
            </a:r>
          </a:p>
        </p:txBody>
      </p:sp>
      <p:cxnSp>
        <p:nvCxnSpPr>
          <p:cNvPr id="46" name="Straight Connector 1"/>
          <p:cNvCxnSpPr/>
          <p:nvPr userDrawn="1"/>
        </p:nvCxnSpPr>
        <p:spPr>
          <a:xfrm>
            <a:off x="8019850" y="3130617"/>
            <a:ext cx="1" cy="111989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"/>
          <p:cNvSpPr>
            <a:spLocks noGrp="1"/>
          </p:cNvSpPr>
          <p:nvPr>
            <p:ph type="body" sz="quarter" idx="14" hasCustomPrompt="1"/>
          </p:nvPr>
        </p:nvSpPr>
        <p:spPr>
          <a:xfrm>
            <a:off x="572817" y="3147731"/>
            <a:ext cx="3335867" cy="1102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latin typeface="+mn-lt"/>
              </a:defRPr>
            </a:lvl1pPr>
          </a:lstStyle>
          <a:p>
            <a:pPr lvl="0"/>
            <a:r>
              <a:rPr lang="en-US" dirty="0" smtClean="0"/>
              <a:t>Add text. 1 or 2 lines is best. 3 lines max</a:t>
            </a:r>
          </a:p>
        </p:txBody>
      </p:sp>
      <p:sp>
        <p:nvSpPr>
          <p:cNvPr id="27" name="Title"/>
          <p:cNvSpPr>
            <a:spLocks noGrp="1"/>
          </p:cNvSpPr>
          <p:nvPr>
            <p:ph type="title" hasCustomPrompt="1"/>
          </p:nvPr>
        </p:nvSpPr>
        <p:spPr>
          <a:xfrm>
            <a:off x="605371" y="187202"/>
            <a:ext cx="10991380" cy="157098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Slide Title in </a:t>
            </a:r>
            <a:r>
              <a:rPr lang="en-US" dirty="0" err="1" smtClean="0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34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hunking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280244" y="3147731"/>
            <a:ext cx="3335867" cy="1102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Add text. 1 or 2 lines is best. 3 lines max</a:t>
            </a:r>
          </a:p>
        </p:txBody>
      </p:sp>
      <p:cxnSp>
        <p:nvCxnSpPr>
          <p:cNvPr id="45" name="Straight Connector 2"/>
          <p:cNvCxnSpPr/>
          <p:nvPr userDrawn="1"/>
        </p:nvCxnSpPr>
        <p:spPr>
          <a:xfrm>
            <a:off x="4169077" y="3130617"/>
            <a:ext cx="1" cy="111989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423589" y="3147731"/>
            <a:ext cx="3335867" cy="1102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Add text. 1 or 2 lines is best. 3 lines max</a:t>
            </a:r>
          </a:p>
        </p:txBody>
      </p:sp>
      <p:cxnSp>
        <p:nvCxnSpPr>
          <p:cNvPr id="46" name="Straight Connector 1"/>
          <p:cNvCxnSpPr/>
          <p:nvPr userDrawn="1"/>
        </p:nvCxnSpPr>
        <p:spPr>
          <a:xfrm>
            <a:off x="8019850" y="3130617"/>
            <a:ext cx="1" cy="111989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"/>
          <p:cNvSpPr>
            <a:spLocks noGrp="1"/>
          </p:cNvSpPr>
          <p:nvPr>
            <p:ph type="body" sz="quarter" idx="14" hasCustomPrompt="1"/>
          </p:nvPr>
        </p:nvSpPr>
        <p:spPr>
          <a:xfrm>
            <a:off x="572817" y="3147731"/>
            <a:ext cx="3335867" cy="1102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Add text. 1 or 2 lines is best. 3 lines max</a:t>
            </a:r>
          </a:p>
        </p:txBody>
      </p:sp>
      <p:sp>
        <p:nvSpPr>
          <p:cNvPr id="27" name="Title"/>
          <p:cNvSpPr>
            <a:spLocks noGrp="1"/>
          </p:cNvSpPr>
          <p:nvPr>
            <p:ph type="title" hasCustomPrompt="1"/>
          </p:nvPr>
        </p:nvSpPr>
        <p:spPr>
          <a:xfrm>
            <a:off x="605371" y="187202"/>
            <a:ext cx="10991380" cy="157098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 in </a:t>
            </a:r>
            <a:r>
              <a:rPr lang="en-US" dirty="0" err="1" smtClean="0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33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Left | Line |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4478867" y="2353311"/>
            <a:ext cx="7095067" cy="1998133"/>
          </a:xfrm>
        </p:spPr>
        <p:txBody>
          <a:bodyPr anchor="ctr">
            <a:normAutofit/>
          </a:bodyPr>
          <a:lstStyle>
            <a:lvl1pPr marL="0" indent="0">
              <a:buNone/>
              <a:defRPr sz="3200" b="0">
                <a:latin typeface="+mn-lt"/>
                <a:cs typeface="Myriad Pro" panose="020B0503030403020204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cxnSp>
        <p:nvCxnSpPr>
          <p:cNvPr id="9" name="Green Line"/>
          <p:cNvCxnSpPr/>
          <p:nvPr userDrawn="1"/>
        </p:nvCxnSpPr>
        <p:spPr>
          <a:xfrm>
            <a:off x="4061163" y="2359797"/>
            <a:ext cx="0" cy="2008257"/>
          </a:xfrm>
          <a:prstGeom prst="line">
            <a:avLst/>
          </a:prstGeom>
          <a:ln w="22225">
            <a:solidFill>
              <a:schemeClr val="accent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"/>
          <p:cNvSpPr>
            <a:spLocks noGrp="1"/>
          </p:cNvSpPr>
          <p:nvPr>
            <p:ph sz="quarter" idx="11" hasCustomPrompt="1"/>
          </p:nvPr>
        </p:nvSpPr>
        <p:spPr>
          <a:xfrm>
            <a:off x="1632492" y="2353311"/>
            <a:ext cx="2010969" cy="201309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 smtClean="0"/>
              <a:t>Drag picture to placeholder or click icon to add </a:t>
            </a:r>
            <a:br>
              <a:rPr lang="en-US" dirty="0" smtClean="0"/>
            </a:br>
            <a:r>
              <a:rPr lang="en-US" dirty="0" smtClean="0"/>
              <a:t>a graphic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81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 |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Blue Line"/>
          <p:cNvCxnSpPr/>
          <p:nvPr userDrawn="1"/>
        </p:nvCxnSpPr>
        <p:spPr>
          <a:xfrm>
            <a:off x="4060035" y="2354484"/>
            <a:ext cx="0" cy="2008257"/>
          </a:xfrm>
          <a:prstGeom prst="line">
            <a:avLst/>
          </a:prstGeom>
          <a:ln w="22225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"/>
          <p:cNvSpPr>
            <a:spLocks noGrp="1"/>
          </p:cNvSpPr>
          <p:nvPr>
            <p:ph type="body" sz="quarter" idx="11" hasCustomPrompt="1"/>
          </p:nvPr>
        </p:nvSpPr>
        <p:spPr>
          <a:xfrm>
            <a:off x="4354919" y="2343576"/>
            <a:ext cx="7246579" cy="2067983"/>
          </a:xfrm>
        </p:spPr>
        <p:txBody>
          <a:bodyPr anchor="ctr">
            <a:normAutofit/>
          </a:bodyPr>
          <a:lstStyle>
            <a:lvl1pPr marL="58738" indent="-58738">
              <a:spcBef>
                <a:spcPts val="1600"/>
              </a:spcBef>
              <a:buClr>
                <a:schemeClr val="accent2"/>
              </a:buClr>
              <a:buSzPct val="25000"/>
              <a:buFont typeface="Myriad Pro Light" panose="020B0403030403020204" pitchFamily="34" charset="0"/>
              <a:buChar char=" "/>
              <a:defRPr sz="3200" b="0" baseline="0">
                <a:latin typeface="+mn-lt"/>
                <a:cs typeface="Myriad Pro" panose="020B0503030403020204" pitchFamily="34" charset="0"/>
              </a:defRPr>
            </a:lvl1pPr>
            <a:lvl2pPr marL="58738" indent="-58738">
              <a:spcBef>
                <a:spcPts val="0"/>
              </a:spcBef>
              <a:buClr>
                <a:schemeClr val="accent2"/>
              </a:buClr>
              <a:buSzPct val="25000"/>
              <a:buFont typeface="Myriad Pro Light" panose="020B0403030403020204" pitchFamily="34" charset="0"/>
              <a:buChar char=" "/>
              <a:defRPr sz="2400" baseline="0">
                <a:solidFill>
                  <a:schemeClr val="accent2"/>
                </a:solidFill>
                <a:latin typeface="+mn-lt"/>
              </a:defRPr>
            </a:lvl2pPr>
            <a:lvl3pPr marL="58738" indent="-58738">
              <a:spcBef>
                <a:spcPts val="0"/>
              </a:spcBef>
              <a:buClr>
                <a:schemeClr val="bg1"/>
              </a:buClr>
              <a:buSzPct val="25000"/>
              <a:buFont typeface="Myriad Pro" panose="020B0503030403020204" pitchFamily="34" charset="0"/>
              <a:buChar char=" "/>
              <a:defRPr baseline="0">
                <a:solidFill>
                  <a:schemeClr val="tx1"/>
                </a:solidFill>
                <a:latin typeface="Myriad Pro Light" panose="020B0403030403020204" pitchFamily="34" charset="0"/>
              </a:defRPr>
            </a:lvl3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itle"/>
          <p:cNvSpPr>
            <a:spLocks noGrp="1"/>
          </p:cNvSpPr>
          <p:nvPr>
            <p:ph type="title" hasCustomPrompt="1"/>
          </p:nvPr>
        </p:nvSpPr>
        <p:spPr>
          <a:xfrm>
            <a:off x="582083" y="2360647"/>
            <a:ext cx="3171639" cy="2033843"/>
          </a:xfrm>
        </p:spPr>
        <p:txBody>
          <a:bodyPr rIns="36576" anchor="ctr">
            <a:normAutofit/>
          </a:bodyPr>
          <a:lstStyle>
            <a:lvl1pPr algn="r">
              <a:defRPr sz="40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90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Drag picture to placeholder or click icon to add a full page graphic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07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1681" y="487266"/>
            <a:ext cx="2168031" cy="3770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6116"/>
            <a:r>
              <a:rPr lang="en-US" sz="23899" dirty="0">
                <a:solidFill>
                  <a:srgbClr val="FFFFFF"/>
                </a:solidFill>
              </a:rPr>
              <a:t>“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556392" y="1522163"/>
            <a:ext cx="9079216" cy="2987749"/>
          </a:xfrm>
        </p:spPr>
        <p:txBody>
          <a:bodyPr lIns="45720" rIns="45720">
            <a:normAutofit/>
          </a:bodyPr>
          <a:lstStyle>
            <a:lvl1pPr algn="l">
              <a:lnSpc>
                <a:spcPct val="110000"/>
              </a:lnSpc>
              <a:defRPr sz="420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 smtClean="0">
                <a:latin typeface="Myriad Pro" panose="020B0503030403020204" pitchFamily="34" charset="0"/>
              </a:rPr>
              <a:t>Click to add quote.</a:t>
            </a:r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56393" y="5038603"/>
            <a:ext cx="8187708" cy="771896"/>
          </a:xfrm>
        </p:spPr>
        <p:txBody>
          <a:bodyPr lIns="45720" tIns="45720" rIns="45720" bIns="45720" anchor="ctr">
            <a:normAutofit/>
          </a:bodyPr>
          <a:lstStyle>
            <a:lvl1pPr marL="457189" indent="-457189" algn="r">
              <a:buClr>
                <a:schemeClr val="accent2"/>
              </a:buClr>
              <a:buFont typeface="Myriad Pro Light" panose="020B0403030403020204" pitchFamily="34" charset="0"/>
              <a:buChar char=""/>
              <a:defRPr sz="3733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 sz="3200" smtClean="0">
                <a:solidFill>
                  <a:schemeClr val="accent2"/>
                </a:solidFill>
              </a:rPr>
              <a:t>Click to edit Master text styles</a:t>
            </a:r>
          </a:p>
        </p:txBody>
      </p:sp>
      <p:pic>
        <p:nvPicPr>
          <p:cNvPr id="2" name="Picture 1" descr="Quotation_L.ai"/>
          <p:cNvPicPr>
            <a:picLocks noChangeAspect="1"/>
          </p:cNvPicPr>
          <p:nvPr userDrawn="1"/>
        </p:nvPicPr>
        <p:blipFill>
          <a:blip r:embed="rId2" cstate="print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81" y="607485"/>
            <a:ext cx="1509460" cy="13102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41" y="4537121"/>
            <a:ext cx="1509459" cy="131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1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143896" y="1997817"/>
            <a:ext cx="7903633" cy="578417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lang="en-US" sz="3600" b="0" kern="1200" baseline="0" dirty="0">
                <a:solidFill>
                  <a:schemeClr val="accent4"/>
                </a:solidFill>
                <a:latin typeface="Myriad Pro" panose="020B0503030403020204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Word to Define – 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143895" y="2646867"/>
            <a:ext cx="7904212" cy="2175172"/>
          </a:xfrm>
        </p:spPr>
        <p:txBody>
          <a:bodyPr>
            <a:normAutofit/>
          </a:bodyPr>
          <a:lstStyle>
            <a:lvl1pPr marL="0" indent="0">
              <a:buNone/>
              <a:defRPr lang="en-US" sz="2800" kern="1200" dirty="0" smtClean="0">
                <a:solidFill>
                  <a:schemeClr val="tx1"/>
                </a:solidFill>
                <a:latin typeface="Myriad Pro" panose="020B0503030403020204" pitchFamily="34" charset="0"/>
                <a:ea typeface="Tahoma" pitchFamily="34" charset="0"/>
                <a:cs typeface="Tahoma" pitchFamily="34" charset="0"/>
              </a:defRPr>
            </a:lvl1pPr>
            <a:lvl2pPr>
              <a:defRPr lang="en-U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lang="en-U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lang="en-U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lang="en-US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definition.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23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Bottom Line"/>
          <p:cNvCxnSpPr/>
          <p:nvPr userDrawn="1"/>
        </p:nvCxnSpPr>
        <p:spPr>
          <a:xfrm>
            <a:off x="622710" y="5507951"/>
            <a:ext cx="10968431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ection 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622710" y="3525521"/>
            <a:ext cx="10968431" cy="1311460"/>
          </a:xfrm>
        </p:spPr>
        <p:txBody>
          <a:bodyPr anchor="t"/>
          <a:lstStyle>
            <a:lvl1pPr marL="0" indent="0" algn="ctr">
              <a:buFontTx/>
              <a:buNone/>
              <a:defRPr sz="320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  <a:lvl2pPr marL="297129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596289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883245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096931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2" name="Section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622710" y="1641764"/>
            <a:ext cx="10968431" cy="1661776"/>
          </a:xfrm>
        </p:spPr>
        <p:txBody>
          <a:bodyPr anchor="b"/>
          <a:lstStyle>
            <a:lvl1pPr marL="0" indent="0" algn="ctr">
              <a:buFontTx/>
              <a:buNone/>
              <a:defRPr sz="4400">
                <a:solidFill>
                  <a:schemeClr val="tx1"/>
                </a:solidFill>
                <a:latin typeface="+mj-lt"/>
              </a:defRPr>
            </a:lvl1pPr>
            <a:lvl2pPr marL="297129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596289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883245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096931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Slide Title in </a:t>
            </a:r>
            <a:r>
              <a:rPr lang="en-US" dirty="0" err="1" smtClean="0"/>
              <a:t>Titlecase</a:t>
            </a:r>
            <a:endParaRPr lang="en-US" dirty="0"/>
          </a:p>
        </p:txBody>
      </p:sp>
      <p:cxnSp>
        <p:nvCxnSpPr>
          <p:cNvPr id="14" name="Top Line"/>
          <p:cNvCxnSpPr/>
          <p:nvPr userDrawn="1"/>
        </p:nvCxnSpPr>
        <p:spPr>
          <a:xfrm>
            <a:off x="622710" y="1054484"/>
            <a:ext cx="10968431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47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"/>
          <p:cNvSpPr>
            <a:spLocks noGrp="1"/>
          </p:cNvSpPr>
          <p:nvPr>
            <p:ph sz="quarter" idx="13" hasCustomPrompt="1"/>
          </p:nvPr>
        </p:nvSpPr>
        <p:spPr>
          <a:xfrm>
            <a:off x="616858" y="1775479"/>
            <a:ext cx="10984445" cy="4230307"/>
          </a:xfrm>
        </p:spPr>
        <p:txBody>
          <a:bodyPr>
            <a:normAutofit/>
          </a:bodyPr>
          <a:lstStyle>
            <a:lvl1pPr marL="297129" indent="-297129">
              <a:buClr>
                <a:schemeClr val="accent1"/>
              </a:buClr>
              <a:buSzPct val="70000"/>
              <a:buFont typeface="Wingdings" charset="2"/>
              <a:buChar char="§"/>
              <a:defRPr sz="2600" b="0" i="0" baseline="0">
                <a:solidFill>
                  <a:schemeClr val="tx1"/>
                </a:solidFill>
                <a:latin typeface="+mn-lt"/>
              </a:defRPr>
            </a:lvl1pPr>
            <a:lvl2pPr marL="586116" indent="-288987">
              <a:buClr>
                <a:schemeClr val="bg1">
                  <a:lumMod val="65000"/>
                </a:schemeClr>
              </a:buClr>
              <a:buSzPct val="70000"/>
              <a:buFont typeface="Lucida Grande"/>
              <a:buChar char="-"/>
              <a:defRPr sz="2400" b="0" i="0" baseline="0">
                <a:solidFill>
                  <a:schemeClr val="tx1"/>
                </a:solidFill>
                <a:latin typeface="+mn-lt"/>
              </a:defRPr>
            </a:lvl2pPr>
            <a:lvl3pPr marL="883243" indent="-286954"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2200" b="0" i="0" baseline="0">
                <a:solidFill>
                  <a:schemeClr val="tx1"/>
                </a:solidFill>
                <a:latin typeface="+mn-lt"/>
              </a:defRPr>
            </a:lvl3pPr>
            <a:lvl4pPr marL="1096934" indent="-213689">
              <a:buClr>
                <a:schemeClr val="bg1">
                  <a:lumMod val="85000"/>
                </a:schemeClr>
              </a:buClr>
              <a:buSzPct val="70000"/>
              <a:buFont typeface="Wingdings" panose="05000000000000000000" pitchFamily="2" charset="2"/>
              <a:buChar char="§"/>
              <a:defRPr sz="2000" b="0" i="0" baseline="0">
                <a:solidFill>
                  <a:schemeClr val="tx1"/>
                </a:solidFill>
                <a:latin typeface="+mn-lt"/>
                <a:cs typeface="Arial"/>
              </a:defRPr>
            </a:lvl4pPr>
            <a:lvl5pPr marL="1176303" indent="-297129">
              <a:buClrTx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text or click the image icon to add a graphic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617569" y="187202"/>
            <a:ext cx="10979183" cy="1570983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Slide Title in </a:t>
            </a:r>
            <a:r>
              <a:rPr lang="en-US" dirty="0" err="1" smtClean="0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26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"/>
          <p:cNvSpPr>
            <a:spLocks noGrp="1"/>
          </p:cNvSpPr>
          <p:nvPr>
            <p:ph type="title" hasCustomPrompt="1"/>
          </p:nvPr>
        </p:nvSpPr>
        <p:spPr>
          <a:xfrm>
            <a:off x="624410" y="514676"/>
            <a:ext cx="10966869" cy="899088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 in </a:t>
            </a:r>
            <a:r>
              <a:rPr lang="en-US" dirty="0" err="1" smtClean="0"/>
              <a:t>Titlecase</a:t>
            </a:r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quarter" idx="16" hasCustomPrompt="1"/>
          </p:nvPr>
        </p:nvSpPr>
        <p:spPr>
          <a:xfrm>
            <a:off x="609600" y="2687743"/>
            <a:ext cx="10972800" cy="33244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latin typeface="Myriad Pro" panose="020B0503030403020204" pitchFamily="34" charset="0"/>
              </a:defRPr>
            </a:lvl1pPr>
          </a:lstStyle>
          <a:p>
            <a:r>
              <a:rPr lang="en-US" dirty="0" smtClean="0"/>
              <a:t>Drag picture to placeholder or click icon to add a graphic</a:t>
            </a:r>
            <a:endParaRPr lang="en-US" dirty="0"/>
          </a:p>
        </p:txBody>
      </p:sp>
      <p:sp>
        <p:nvSpPr>
          <p:cNvPr id="25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628406"/>
            <a:ext cx="10972800" cy="862452"/>
          </a:xfrm>
        </p:spPr>
        <p:txBody>
          <a:bodyPr anchor="ctr"/>
          <a:lstStyle>
            <a:lvl1pPr marL="0" indent="0" algn="ctr">
              <a:buFontTx/>
              <a:buNone/>
              <a:defRPr sz="3200" baseline="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  <a:lvl2pPr marL="297129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596289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883245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096931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86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7569" y="187202"/>
            <a:ext cx="10979183" cy="1570983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 in </a:t>
            </a:r>
            <a:r>
              <a:rPr lang="en-US" dirty="0" err="1" smtClean="0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0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22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(Optional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rro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842" y="3865243"/>
            <a:ext cx="997260" cy="1709029"/>
          </a:xfrm>
          <a:prstGeom prst="rect">
            <a:avLst/>
          </a:prstGeom>
        </p:spPr>
      </p:pic>
      <p:sp>
        <p:nvSpPr>
          <p:cNvPr id="8" name="Text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2141839" y="1758184"/>
            <a:ext cx="6704236" cy="4628101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600"/>
              </a:spcBef>
              <a:buClr>
                <a:schemeClr val="bg1"/>
              </a:buClr>
              <a:buFont typeface="Wingdings" charset="2"/>
              <a:buNone/>
              <a:defRPr sz="3200" baseline="0">
                <a:solidFill>
                  <a:schemeClr val="bg1"/>
                </a:solidFill>
                <a:latin typeface="+mn-lt"/>
              </a:defRPr>
            </a:lvl1pPr>
            <a:lvl2pPr marL="586116" indent="-288987">
              <a:buClr>
                <a:schemeClr val="bg1"/>
              </a:buClr>
              <a:buFont typeface="Wingdings" charset="2"/>
              <a:buChar char="§"/>
              <a:defRPr sz="3200" baseline="0">
                <a:solidFill>
                  <a:schemeClr val="bg1"/>
                </a:solidFill>
                <a:latin typeface="Myriad Pro Light"/>
              </a:defRPr>
            </a:lvl2pPr>
            <a:lvl3pPr marL="883243" indent="-286954">
              <a:buClr>
                <a:schemeClr val="bg1"/>
              </a:buClr>
              <a:buFont typeface="Wingdings" charset="2"/>
              <a:buChar char="§"/>
              <a:defRPr sz="3200" baseline="0">
                <a:solidFill>
                  <a:schemeClr val="bg1"/>
                </a:solidFill>
                <a:latin typeface="Myriad Pro Light"/>
              </a:defRPr>
            </a:lvl3pPr>
            <a:lvl4pPr marL="1096934" indent="-213689">
              <a:buClr>
                <a:schemeClr val="bg1"/>
              </a:buClr>
              <a:buFont typeface="Wingdings" charset="2"/>
              <a:buChar char="§"/>
              <a:defRPr sz="3200" baseline="0">
                <a:solidFill>
                  <a:schemeClr val="bg1"/>
                </a:solidFill>
                <a:latin typeface="Myriad Pro Light"/>
              </a:defRPr>
            </a:lvl4pPr>
            <a:lvl5pPr marL="1396096" indent="-299165">
              <a:buClr>
                <a:schemeClr val="bg1"/>
              </a:buClr>
              <a:buFont typeface="Wingdings" charset="2"/>
              <a:buChar char="§"/>
              <a:defRPr sz="3200" baseline="0">
                <a:solidFill>
                  <a:schemeClr val="bg1"/>
                </a:solidFill>
                <a:latin typeface="Myriad Pro Light"/>
              </a:defRPr>
            </a:lvl5pPr>
          </a:lstStyle>
          <a:p>
            <a:pPr lvl="0"/>
            <a:r>
              <a:rPr lang="en-US" dirty="0" smtClean="0"/>
              <a:t>Click to edit list of demo topics</a:t>
            </a:r>
          </a:p>
        </p:txBody>
      </p:sp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617569" y="187202"/>
            <a:ext cx="10979183" cy="1570983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Demo Title in </a:t>
            </a:r>
            <a:r>
              <a:rPr lang="en-US" dirty="0" err="1" smtClean="0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28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5371" y="187202"/>
            <a:ext cx="10991380" cy="15709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Slide Title in </a:t>
            </a:r>
            <a:r>
              <a:rPr lang="en-US" dirty="0" err="1" smtClean="0"/>
              <a:t>Titlecase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5371" y="1758184"/>
            <a:ext cx="10991380" cy="4535424"/>
          </a:xfrm>
          <a:solidFill>
            <a:schemeClr val="bg1">
              <a:lumMod val="85000"/>
            </a:schemeClr>
          </a:solidFill>
        </p:spPr>
        <p:txBody>
          <a:bodyPr lIns="182880" tIns="137160" rIns="182880" bIns="137160"/>
          <a:lstStyle>
            <a:lvl1pPr marL="0" indent="0">
              <a:buNone/>
              <a:defRPr sz="2600"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97129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96289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83245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96931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 smtClean="0"/>
              <a:t>Code</a:t>
            </a:r>
          </a:p>
        </p:txBody>
      </p:sp>
    </p:spTree>
    <p:extLst>
      <p:ext uri="{BB962C8B-B14F-4D97-AF65-F5344CB8AC3E}">
        <p14:creationId xmlns:p14="http://schemas.microsoft.com/office/powerpoint/2010/main" val="230797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0" y="1243967"/>
            <a:ext cx="10989733" cy="49434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187203"/>
            <a:ext cx="10989735" cy="899088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/>
          <a:p>
            <a:r>
              <a:rPr lang="en-US" dirty="0" smtClean="0"/>
              <a:t>Click to Edit Slide Title in </a:t>
            </a:r>
            <a:r>
              <a:rPr lang="en-US" dirty="0" err="1" smtClean="0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1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7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586116" rtl="0" eaLnBrk="1" latinLnBrk="0" hangingPunct="1">
        <a:lnSpc>
          <a:spcPct val="85000"/>
        </a:lnSpc>
        <a:spcBef>
          <a:spcPct val="0"/>
        </a:spcBef>
        <a:buNone/>
        <a:defRPr sz="4400" b="0" i="0" kern="1200" cap="none" baseline="0">
          <a:solidFill>
            <a:schemeClr val="accent1"/>
          </a:solidFill>
          <a:latin typeface="+mj-lt"/>
          <a:ea typeface="+mj-ea"/>
          <a:cs typeface="Arial"/>
        </a:defRPr>
      </a:lvl1pPr>
    </p:titleStyle>
    <p:bodyStyle>
      <a:lvl1pPr marL="297129" indent="-297129" algn="l" defTabSz="586116" rtl="0" eaLnBrk="1" latinLnBrk="0" hangingPunct="1">
        <a:spcBef>
          <a:spcPts val="1025"/>
        </a:spcBef>
        <a:buClr>
          <a:schemeClr val="accent1"/>
        </a:buClr>
        <a:buSzPct val="70000"/>
        <a:buFont typeface="Wingdings" charset="2"/>
        <a:buChar char="§"/>
        <a:defRPr sz="2600" b="0" i="0" kern="1200">
          <a:solidFill>
            <a:schemeClr val="tx1"/>
          </a:solidFill>
          <a:latin typeface="+mn-lt"/>
          <a:ea typeface="+mn-ea"/>
          <a:cs typeface="Arial"/>
        </a:defRPr>
      </a:lvl1pPr>
      <a:lvl2pPr marL="586116" indent="-288987" algn="l" defTabSz="586116" rtl="0" eaLnBrk="1" latinLnBrk="0" hangingPunct="1">
        <a:spcBef>
          <a:spcPts val="679"/>
        </a:spcBef>
        <a:buClr>
          <a:schemeClr val="bg1">
            <a:lumMod val="65000"/>
          </a:schemeClr>
        </a:buClr>
        <a:buSzPct val="70000"/>
        <a:buFont typeface="Lucida Grande"/>
        <a:buChar char="-"/>
        <a:defRPr sz="2400" b="0" i="0" kern="1200">
          <a:solidFill>
            <a:schemeClr val="tx1"/>
          </a:solidFill>
          <a:latin typeface="+mn-lt"/>
          <a:ea typeface="+mn-ea"/>
          <a:cs typeface="Arial"/>
        </a:defRPr>
      </a:lvl2pPr>
      <a:lvl3pPr marL="883243" indent="-286954" algn="l" defTabSz="586116" rtl="0" eaLnBrk="1" latinLnBrk="0" hangingPunct="1">
        <a:spcBef>
          <a:spcPts val="615"/>
        </a:spcBef>
        <a:buClr>
          <a:schemeClr val="bg1">
            <a:lumMod val="85000"/>
          </a:schemeClr>
        </a:buClr>
        <a:buSzPct val="70000"/>
        <a:buFont typeface="Lucida Grande"/>
        <a:buChar char="•"/>
        <a:defRPr sz="2200" b="0" i="0" kern="1200">
          <a:solidFill>
            <a:schemeClr val="tx1"/>
          </a:solidFill>
          <a:latin typeface="+mn-lt"/>
          <a:ea typeface="+mn-ea"/>
          <a:cs typeface="Arial"/>
        </a:defRPr>
      </a:lvl3pPr>
      <a:lvl4pPr marL="1096934" indent="-213689" algn="l" defTabSz="586116" rtl="0" eaLnBrk="1" latinLnBrk="0" hangingPunct="1">
        <a:spcBef>
          <a:spcPts val="552"/>
        </a:spcBef>
        <a:buClr>
          <a:schemeClr val="bg1">
            <a:lumMod val="85000"/>
          </a:schemeClr>
        </a:buClr>
        <a:buSzPct val="70000"/>
        <a:buFont typeface="Wingdings" panose="05000000000000000000" pitchFamily="2" charset="2"/>
        <a:buChar char="§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1396096" indent="-299165" algn="l" defTabSz="586116" rtl="0" eaLnBrk="1" latinLnBrk="0" hangingPunct="1">
        <a:spcBef>
          <a:spcPts val="488"/>
        </a:spcBef>
        <a:buClr>
          <a:schemeClr val="bg1">
            <a:lumMod val="85000"/>
          </a:schemeClr>
        </a:buClr>
        <a:buSzPct val="70000"/>
        <a:buFont typeface="Myriad Pro Light" panose="020B0403030403020204" pitchFamily="34" charset="0"/>
        <a:buChar char="-"/>
        <a:tabLst/>
        <a:defRPr sz="18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1609784" indent="-215723" algn="l" defTabSz="586116" rtl="0" eaLnBrk="1" latinLnBrk="0" hangingPunct="1">
        <a:spcBef>
          <a:spcPts val="448"/>
        </a:spcBef>
        <a:buClr>
          <a:schemeClr val="bg1">
            <a:lumMod val="85000"/>
          </a:schemeClr>
        </a:buClr>
        <a:buSzPct val="70000"/>
        <a:buFont typeface="Lucida Grande"/>
        <a:buChar char="•"/>
        <a:defRPr sz="1467" b="0" i="0" kern="1200">
          <a:solidFill>
            <a:schemeClr val="bg1">
              <a:lumMod val="50000"/>
            </a:schemeClr>
          </a:solidFill>
          <a:latin typeface="Myriad Pro Light"/>
          <a:ea typeface="+mn-ea"/>
          <a:cs typeface="Arial"/>
        </a:defRPr>
      </a:lvl6pPr>
      <a:lvl7pPr marL="3809753" indent="-293058" algn="l" defTabSz="586116" rtl="0" eaLnBrk="1" latinLnBrk="0" hangingPunct="1">
        <a:spcBef>
          <a:spcPct val="20000"/>
        </a:spcBef>
        <a:buFont typeface="Arial"/>
        <a:buChar char="•"/>
        <a:defRPr sz="2533" kern="1200">
          <a:solidFill>
            <a:schemeClr val="tx1"/>
          </a:solidFill>
          <a:latin typeface="+mn-lt"/>
          <a:ea typeface="+mn-ea"/>
          <a:cs typeface="+mn-cs"/>
        </a:defRPr>
      </a:lvl7pPr>
      <a:lvl8pPr marL="4395869" indent="-293058" algn="l" defTabSz="586116" rtl="0" eaLnBrk="1" latinLnBrk="0" hangingPunct="1">
        <a:spcBef>
          <a:spcPct val="20000"/>
        </a:spcBef>
        <a:buFont typeface="Arial"/>
        <a:buChar char="•"/>
        <a:defRPr sz="2533" kern="1200">
          <a:solidFill>
            <a:schemeClr val="tx1"/>
          </a:solidFill>
          <a:latin typeface="+mn-lt"/>
          <a:ea typeface="+mn-ea"/>
          <a:cs typeface="+mn-cs"/>
        </a:defRPr>
      </a:lvl8pPr>
      <a:lvl9pPr marL="4981983" indent="-293058" algn="l" defTabSz="586116" rtl="0" eaLnBrk="1" latinLnBrk="0" hangingPunct="1">
        <a:spcBef>
          <a:spcPct val="20000"/>
        </a:spcBef>
        <a:buFont typeface="Arial"/>
        <a:buChar char="•"/>
        <a:defRPr sz="25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1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6116" algn="l" defTabSz="5861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232" algn="l" defTabSz="5861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347" algn="l" defTabSz="5861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463" algn="l" defTabSz="5861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579" algn="l" defTabSz="5861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695" algn="l" defTabSz="5861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809" algn="l" defTabSz="5861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88927" algn="l" defTabSz="5861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fmcorey.com/" TargetMode="External"/><Relationship Id="rId3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16.xml"/><Relationship Id="rId3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16.xml"/><Relationship Id="rId3" Type="http://schemas.openxmlformats.org/officeDocument/2006/relationships/image" Target="../media/image30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0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4" Type="http://schemas.openxmlformats.org/officeDocument/2006/relationships/image" Target="../media/image27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fmcorey</a:t>
            </a:r>
            <a:r>
              <a:rPr lang="en-US" dirty="0" smtClean="0"/>
              <a:t> | </a:t>
            </a:r>
            <a:r>
              <a:rPr lang="en-US" dirty="0" smtClean="0">
                <a:hlinkClick r:id="rId2"/>
              </a:rPr>
              <a:t>fmcorey.com</a:t>
            </a:r>
            <a:r>
              <a:rPr lang="en-US" dirty="0" smtClean="0"/>
              <a:t> | </a:t>
            </a:r>
            <a:r>
              <a:rPr lang="en-US" dirty="0" err="1" smtClean="0"/>
              <a:t>github.com</a:t>
            </a:r>
            <a:r>
              <a:rPr lang="en-US" dirty="0" smtClean="0"/>
              <a:t>/</a:t>
            </a:r>
            <a:r>
              <a:rPr lang="en-US" dirty="0" err="1" smtClean="0"/>
              <a:t>fmcorey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Fernando Medina Corey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Python </a:t>
            </a:r>
            <a:r>
              <a:rPr lang="en-US" dirty="0" err="1" smtClean="0"/>
              <a:t>Diceware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4074256" y="2209751"/>
            <a:ext cx="4053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Because Our Passwords </a:t>
            </a:r>
            <a:r>
              <a:rPr lang="en-US" sz="2400" b="1" dirty="0" smtClean="0"/>
              <a:t>Suck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2584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Word List of 7776 Words</a:t>
            </a:r>
          </a:p>
          <a:p>
            <a:endParaRPr lang="en-US" dirty="0" smtClean="0"/>
          </a:p>
          <a:p>
            <a:r>
              <a:rPr lang="en-US" dirty="0" smtClean="0"/>
              <a:t>Roll Dice and Write Down Rolls</a:t>
            </a:r>
          </a:p>
          <a:p>
            <a:endParaRPr lang="en-US" dirty="0" smtClean="0"/>
          </a:p>
          <a:p>
            <a:r>
              <a:rPr lang="en-US" dirty="0" smtClean="0"/>
              <a:t>Lookup Random Rolls From Wordlist</a:t>
            </a:r>
          </a:p>
          <a:p>
            <a:endParaRPr lang="en-US" dirty="0" smtClean="0"/>
          </a:p>
          <a:p>
            <a:r>
              <a:rPr lang="en-US" dirty="0" smtClean="0"/>
              <a:t>Generate A Memorable Password!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Diceware</a:t>
            </a:r>
            <a:r>
              <a:rPr lang="en-US" dirty="0" smtClean="0"/>
              <a:t> – Strong Memorable Passwords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522" y="1971675"/>
            <a:ext cx="3574906" cy="382587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534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536"/>
    </mc:Choice>
    <mc:Fallback xmlns="">
      <p:transition advTm="205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5371" y="1758185"/>
            <a:ext cx="6220013" cy="4230307"/>
          </a:xfrm>
        </p:spPr>
        <p:txBody>
          <a:bodyPr>
            <a:normAutofit/>
          </a:bodyPr>
          <a:lstStyle/>
          <a:p>
            <a:r>
              <a:rPr lang="en-US" dirty="0" smtClean="0"/>
              <a:t>Each Word has 7776 possibilities</a:t>
            </a:r>
          </a:p>
          <a:p>
            <a:endParaRPr lang="en-US" dirty="0" smtClean="0"/>
          </a:p>
          <a:p>
            <a:r>
              <a:rPr lang="en-US" dirty="0" smtClean="0"/>
              <a:t>Possibilities Modeled By 7776 ^ n</a:t>
            </a:r>
          </a:p>
          <a:p>
            <a:endParaRPr lang="en-US" dirty="0" smtClean="0"/>
          </a:p>
          <a:p>
            <a:r>
              <a:rPr lang="en-US" dirty="0" smtClean="0"/>
              <a:t>N is number of words in passphrase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 Analysis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586736610"/>
              </p:ext>
            </p:extLst>
          </p:nvPr>
        </p:nvGraphicFramePr>
        <p:xfrm>
          <a:off x="7374194" y="1971676"/>
          <a:ext cx="4222556" cy="3841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1278"/>
                <a:gridCol w="2111278"/>
              </a:tblGrid>
              <a:tr h="68289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Four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Thirty Minutes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68289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Five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Five months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68289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Six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3,600 Years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68289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Seven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27 Million Years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107812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Eight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The Universe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Doesn’t Exist Anymore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416" y="1645009"/>
            <a:ext cx="5516755" cy="41682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498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459"/>
    </mc:Choice>
    <mc:Fallback xmlns="">
      <p:transition advTm="19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Python </a:t>
            </a:r>
            <a:r>
              <a:rPr lang="en-US" dirty="0" err="1" smtClean="0"/>
              <a:t>Diceware</a:t>
            </a:r>
            <a:r>
              <a:rPr lang="en-US" dirty="0" smtClean="0"/>
              <a:t> – Components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61" y="1758183"/>
            <a:ext cx="109220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9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0" y="1905007"/>
            <a:ext cx="11375681" cy="424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5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838" y="1758183"/>
            <a:ext cx="6796445" cy="445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the Password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51" y="2219219"/>
            <a:ext cx="10497419" cy="361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9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together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3139" y="1758185"/>
            <a:ext cx="11326074" cy="481876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24" y="2169162"/>
            <a:ext cx="10882183" cy="371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6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the Password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61" y="1816096"/>
            <a:ext cx="9118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4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12192000" cy="663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 smtClean="0"/>
              <a:t>Don’t trust me! – Audit my code!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 smtClean="0"/>
              <a:t>Use Two Factor </a:t>
            </a:r>
            <a:r>
              <a:rPr lang="en-US" dirty="0" err="1" smtClean="0"/>
              <a:t>Auth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 smtClean="0"/>
              <a:t>Use Password Managers!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r>
              <a:rPr lang="en-US" dirty="0" err="1" smtClean="0"/>
              <a:t>bash_history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88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  <p:bldP spid="4" grpId="0" build="p" animBg="1"/>
      <p:bldP spid="5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46"/>
          <p:cNvSpPr>
            <a:spLocks noGrp="1"/>
          </p:cNvSpPr>
          <p:nvPr>
            <p:ph type="body" sz="quarter" idx="28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Interactions</a:t>
            </a:r>
            <a:endParaRPr lang="en-US" dirty="0"/>
          </a:p>
        </p:txBody>
      </p:sp>
      <p:sp>
        <p:nvSpPr>
          <p:cNvPr id="70" name="Text Placeholder 69"/>
          <p:cNvSpPr>
            <a:spLocks noGrp="1"/>
          </p:cNvSpPr>
          <p:nvPr>
            <p:ph type="body" sz="quarter" idx="29"/>
          </p:nvPr>
        </p:nvSpPr>
        <p:spPr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Money</a:t>
            </a:r>
            <a:endParaRPr lang="en-US" dirty="0"/>
          </a:p>
        </p:txBody>
      </p:sp>
      <p:sp>
        <p:nvSpPr>
          <p:cNvPr id="72" name="Text Placeholder 71"/>
          <p:cNvSpPr>
            <a:spLocks noGrp="1"/>
          </p:cNvSpPr>
          <p:nvPr>
            <p:ph type="body" sz="quarter" idx="30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74" name="Text Placeholder 73"/>
          <p:cNvSpPr>
            <a:spLocks noGrp="1"/>
          </p:cNvSpPr>
          <p:nvPr>
            <p:ph type="body" sz="quarter" idx="3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Physical World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Care About Passwords?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33" y="3846839"/>
            <a:ext cx="810395" cy="810395"/>
          </a:xfrm>
          <a:prstGeom prst="rect">
            <a:avLst/>
          </a:prstGeom>
          <a:noFill/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2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12" y="2935554"/>
            <a:ext cx="850111" cy="85011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89" y="2031026"/>
            <a:ext cx="945202" cy="9452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733" y="3802827"/>
            <a:ext cx="1003509" cy="10035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46" y="2002424"/>
            <a:ext cx="956642" cy="95664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704" y="2031026"/>
            <a:ext cx="1627818" cy="162781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355" y="3544275"/>
            <a:ext cx="1492934" cy="149293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53" y="4538525"/>
            <a:ext cx="849772" cy="8497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390" y="3544275"/>
            <a:ext cx="1838446" cy="18384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257" y="3524044"/>
            <a:ext cx="1616753" cy="16167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819" y="2883790"/>
            <a:ext cx="1016382" cy="10163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718" y="1997116"/>
            <a:ext cx="1430324" cy="14303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196" y="2173772"/>
            <a:ext cx="1186837" cy="11868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819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302"/>
    </mc:Choice>
    <mc:Fallback xmlns="">
      <p:transition advTm="21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uiExpand="1" build="p" animBg="1"/>
      <p:bldP spid="70" grpId="0" uiExpand="1" animBg="1"/>
      <p:bldP spid="72" grpId="0" uiExpand="1" animBg="1"/>
      <p:bldP spid="74" grpId="0" uiExpan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58" y="1933267"/>
            <a:ext cx="7751916" cy="43565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10464" y="752168"/>
            <a:ext cx="714169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 smtClean="0"/>
              <a:t>PRIZES FOR QUESTIONS</a:t>
            </a:r>
            <a:endParaRPr lang="en-US" sz="4500" b="1" dirty="0"/>
          </a:p>
        </p:txBody>
      </p:sp>
    </p:spTree>
    <p:extLst>
      <p:ext uri="{BB962C8B-B14F-4D97-AF65-F5344CB8AC3E}">
        <p14:creationId xmlns:p14="http://schemas.microsoft.com/office/powerpoint/2010/main" val="189741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754"/>
    </mc:Choice>
    <mc:Fallback xmlns="">
      <p:transition advTm="1675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 smtClean="0"/>
              <a:t>Attacks on or with the Database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 smtClean="0"/>
              <a:t>Propagation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 smtClean="0"/>
              <a:t>Theft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 smtClean="0"/>
              <a:t>Attack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Attacks Happen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84140" y="2566988"/>
            <a:ext cx="860611" cy="1242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466" y="2828882"/>
            <a:ext cx="1185435" cy="11854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826" y="2566988"/>
            <a:ext cx="851167" cy="10757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86" y="2409623"/>
            <a:ext cx="913287" cy="13188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917" y="4247964"/>
            <a:ext cx="626775" cy="7921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917" y="5343662"/>
            <a:ext cx="626775" cy="7921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363" y="5343662"/>
            <a:ext cx="626775" cy="7921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869" y="4255733"/>
            <a:ext cx="626775" cy="7921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409" y="5343662"/>
            <a:ext cx="626775" cy="79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8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assword Hashes (stuff in the database)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 smtClean="0"/>
              <a:t>Password </a:t>
            </a:r>
            <a:r>
              <a:rPr lang="en-US" dirty="0" smtClean="0">
                <a:sym typeface="Wingdings"/>
              </a:rPr>
              <a:t> One Way Hashing Algorithm  Password Hash</a:t>
            </a:r>
            <a:endParaRPr lang="en-US" dirty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pPr algn="ctr"/>
            <a:endParaRPr lang="en-US" dirty="0">
              <a:sym typeface="Wingdings"/>
            </a:endParaRPr>
          </a:p>
          <a:p>
            <a:pPr algn="ctr"/>
            <a:r>
              <a:rPr lang="hu-HU" dirty="0" smtClean="0"/>
              <a:t>‘</a:t>
            </a:r>
            <a:r>
              <a:rPr lang="hu-HU" dirty="0" err="1" smtClean="0"/>
              <a:t>little</a:t>
            </a:r>
            <a:r>
              <a:rPr lang="hu-HU" dirty="0" smtClean="0"/>
              <a:t> </a:t>
            </a:r>
            <a:r>
              <a:rPr lang="hu-HU" dirty="0" err="1" smtClean="0"/>
              <a:t>red</a:t>
            </a:r>
            <a:r>
              <a:rPr lang="hu-HU" dirty="0" smtClean="0"/>
              <a:t> </a:t>
            </a:r>
            <a:r>
              <a:rPr lang="hu-HU" dirty="0" err="1" smtClean="0"/>
              <a:t>riding</a:t>
            </a:r>
            <a:r>
              <a:rPr lang="hu-HU" dirty="0" smtClean="0"/>
              <a:t> </a:t>
            </a:r>
            <a:r>
              <a:rPr lang="hu-HU" dirty="0" err="1" smtClean="0"/>
              <a:t>hood</a:t>
            </a:r>
            <a:r>
              <a:rPr lang="hu-HU" dirty="0" smtClean="0"/>
              <a:t>’  </a:t>
            </a:r>
            <a:r>
              <a:rPr lang="hu-HU" dirty="0" smtClean="0">
                <a:sym typeface="Wingdings"/>
              </a:rPr>
              <a:t> MD5 </a:t>
            </a:r>
            <a:r>
              <a:rPr lang="hu-HU" dirty="0" err="1" smtClean="0">
                <a:sym typeface="Wingdings"/>
              </a:rPr>
              <a:t>Hashing</a:t>
            </a:r>
            <a:r>
              <a:rPr lang="hu-HU" dirty="0" smtClean="0">
                <a:sym typeface="Wingdings"/>
              </a:rPr>
              <a:t> </a:t>
            </a:r>
            <a:r>
              <a:rPr lang="hu-HU" dirty="0" err="1" smtClean="0">
                <a:sym typeface="Wingdings"/>
              </a:rPr>
              <a:t>Algorithmn</a:t>
            </a:r>
            <a:r>
              <a:rPr lang="hu-HU" dirty="0" smtClean="0">
                <a:sym typeface="Wingdings"/>
              </a:rPr>
              <a:t> = </a:t>
            </a:r>
          </a:p>
          <a:p>
            <a:pPr algn="ctr"/>
            <a:r>
              <a:rPr lang="en-US" dirty="0" smtClean="0"/>
              <a:t>C</a:t>
            </a:r>
            <a:r>
              <a:rPr lang="hu-HU" dirty="0" smtClean="0"/>
              <a:t>64d7bb00f804b1cc118f7722c6c67e7</a:t>
            </a:r>
          </a:p>
          <a:p>
            <a:pPr algn="ctr"/>
            <a:endParaRPr lang="hu-HU" dirty="0"/>
          </a:p>
          <a:p>
            <a:pPr algn="ctr"/>
            <a:r>
              <a:rPr lang="hu-HU" dirty="0" err="1" smtClean="0"/>
              <a:t>But</a:t>
            </a:r>
            <a:r>
              <a:rPr lang="hu-HU" dirty="0" smtClean="0"/>
              <a:t> </a:t>
            </a:r>
            <a:r>
              <a:rPr lang="hu-HU" dirty="0" err="1" smtClean="0"/>
              <a:t>there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some</a:t>
            </a:r>
            <a:r>
              <a:rPr lang="hu-HU" dirty="0" smtClean="0"/>
              <a:t> </a:t>
            </a:r>
            <a:r>
              <a:rPr lang="hu-HU" dirty="0" err="1" smtClean="0"/>
              <a:t>problems</a:t>
            </a:r>
            <a:r>
              <a:rPr lang="hu-HU" dirty="0" smtClean="0"/>
              <a:t>...</a:t>
            </a:r>
          </a:p>
          <a:p>
            <a:pPr algn="ctr"/>
            <a:endParaRPr lang="en-US" dirty="0" smtClean="0">
              <a:sym typeface="Wingdings"/>
            </a:endParaRPr>
          </a:p>
          <a:p>
            <a:pPr algn="ctr"/>
            <a:endParaRPr lang="hu-HU" dirty="0">
              <a:sym typeface="Wingdings"/>
            </a:endParaRPr>
          </a:p>
          <a:p>
            <a:pPr algn="ctr"/>
            <a:endParaRPr lang="hu-HU" dirty="0" smtClean="0">
              <a:sym typeface="Wingding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76" y="2707071"/>
            <a:ext cx="1855749" cy="767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90837">
            <a:off x="5189809" y="2118868"/>
            <a:ext cx="1134938" cy="1944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931" y="2640781"/>
            <a:ext cx="1782956" cy="9003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856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202"/>
    </mc:Choice>
    <mc:Fallback xmlns="">
      <p:transition advTm="21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Testing Hashes</a:t>
            </a:r>
            <a:endParaRPr lang="en-US" dirty="0"/>
          </a:p>
          <a:p>
            <a:r>
              <a:rPr lang="en-US" dirty="0" smtClean="0"/>
              <a:t>-</a:t>
            </a:r>
            <a:r>
              <a:rPr lang="en-US" dirty="0" err="1" smtClean="0"/>
              <a:t>hashlib</a:t>
            </a:r>
            <a:endParaRPr lang="en-US" dirty="0"/>
          </a:p>
          <a:p>
            <a:r>
              <a:rPr lang="en-US" dirty="0" smtClean="0"/>
              <a:t>–md5</a:t>
            </a:r>
          </a:p>
          <a:p>
            <a:r>
              <a:rPr lang="en-US" dirty="0" smtClean="0"/>
              <a:t>-How long does</a:t>
            </a:r>
            <a:br>
              <a:rPr lang="en-US" dirty="0" smtClean="0"/>
            </a:br>
            <a:r>
              <a:rPr lang="en-US" dirty="0" smtClean="0"/>
              <a:t>this take?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431" y="661787"/>
            <a:ext cx="8078814" cy="563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8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quick can I calculate these?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-Ran this while</a:t>
            </a:r>
            <a:br>
              <a:rPr lang="en-US" dirty="0" smtClean="0"/>
            </a:br>
            <a:r>
              <a:rPr lang="en-US" dirty="0" smtClean="0"/>
              <a:t>talking</a:t>
            </a:r>
          </a:p>
          <a:p>
            <a:endParaRPr lang="en-US" dirty="0"/>
          </a:p>
          <a:p>
            <a:r>
              <a:rPr lang="en-US" dirty="0" smtClean="0"/>
              <a:t>-Calculates about</a:t>
            </a:r>
            <a:br>
              <a:rPr lang="en-US" dirty="0" smtClean="0"/>
            </a:br>
            <a:r>
              <a:rPr lang="en-US" dirty="0" smtClean="0"/>
              <a:t>144K md5 hashes</a:t>
            </a:r>
            <a:br>
              <a:rPr lang="en-US" dirty="0" smtClean="0"/>
            </a:br>
            <a:r>
              <a:rPr lang="en-US" dirty="0" smtClean="0"/>
              <a:t>per second</a:t>
            </a:r>
          </a:p>
          <a:p>
            <a:endParaRPr lang="en-US" dirty="0" smtClean="0"/>
          </a:p>
          <a:p>
            <a:r>
              <a:rPr lang="en-US" dirty="0" smtClean="0"/>
              <a:t>-md5 is fast </a:t>
            </a:r>
          </a:p>
          <a:p>
            <a:r>
              <a:rPr lang="en-US" dirty="0"/>
              <a:t>w</a:t>
            </a:r>
            <a:r>
              <a:rPr lang="en-US" dirty="0" smtClean="0"/>
              <a:t>hich is actually </a:t>
            </a:r>
            <a:r>
              <a:rPr lang="en-US" i="1" dirty="0" smtClean="0"/>
              <a:t>bad</a:t>
            </a:r>
            <a:r>
              <a:rPr lang="en-US" dirty="0" smtClean="0"/>
              <a:t> in this case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6" y="1517855"/>
            <a:ext cx="74549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2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>
          <a:xfrm>
            <a:off x="605371" y="1480274"/>
            <a:ext cx="2763958" cy="1410411"/>
          </a:xfrm>
        </p:spPr>
        <p:txBody>
          <a:bodyPr/>
          <a:lstStyle/>
          <a:p>
            <a:r>
              <a:rPr lang="en-US" dirty="0" smtClean="0"/>
              <a:t>Crackers know the ‘schemes’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5370" y="216699"/>
            <a:ext cx="10991380" cy="1013217"/>
          </a:xfrm>
        </p:spPr>
        <p:txBody>
          <a:bodyPr/>
          <a:lstStyle/>
          <a:p>
            <a:r>
              <a:rPr lang="en-US" dirty="0" smtClean="0"/>
              <a:t>Master Password Considerations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47587" y="6282813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xkcd.com</a:t>
            </a:r>
            <a:r>
              <a:rPr lang="en-US" dirty="0"/>
              <a:t>/538/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37"/>
          </p:nvPr>
        </p:nvSpPr>
        <p:spPr>
          <a:xfrm>
            <a:off x="605370" y="3141043"/>
            <a:ext cx="2763959" cy="1489950"/>
          </a:xfrm>
        </p:spPr>
        <p:txBody>
          <a:bodyPr>
            <a:normAutofit/>
          </a:bodyPr>
          <a:lstStyle/>
          <a:p>
            <a:r>
              <a:rPr lang="en-US" dirty="0" smtClean="0"/>
              <a:t>Trillion Guesses Per Second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39"/>
          </p:nvPr>
        </p:nvSpPr>
        <p:spPr>
          <a:xfrm>
            <a:off x="605371" y="4972971"/>
            <a:ext cx="2763956" cy="1410410"/>
          </a:xfrm>
        </p:spPr>
        <p:txBody>
          <a:bodyPr>
            <a:normAutofit/>
          </a:bodyPr>
          <a:lstStyle/>
          <a:p>
            <a:r>
              <a:rPr lang="en-US" dirty="0" smtClean="0"/>
              <a:t>Link In a Chain</a:t>
            </a:r>
            <a:endParaRPr lang="en-US" dirty="0"/>
          </a:p>
        </p:txBody>
      </p:sp>
      <p:sp>
        <p:nvSpPr>
          <p:cNvPr id="20" name="Text Placeholder 6"/>
          <p:cNvSpPr txBox="1">
            <a:spLocks/>
          </p:cNvSpPr>
          <p:nvPr/>
        </p:nvSpPr>
        <p:spPr>
          <a:xfrm>
            <a:off x="3369329" y="1363235"/>
            <a:ext cx="3335867" cy="5304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586116" rtl="0" eaLnBrk="1" latinLnBrk="0" hangingPunct="1">
              <a:spcBef>
                <a:spcPts val="1025"/>
              </a:spcBef>
              <a:buClr>
                <a:schemeClr val="accent1"/>
              </a:buClr>
              <a:buSzPct val="70000"/>
              <a:buFont typeface="Wingdings" charset="2"/>
              <a:buNone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586116" indent="-288987" algn="l" defTabSz="586116" rtl="0" eaLnBrk="1" latinLnBrk="0" hangingPunct="1">
              <a:spcBef>
                <a:spcPts val="679"/>
              </a:spcBef>
              <a:buClr>
                <a:schemeClr val="bg1">
                  <a:lumMod val="65000"/>
                </a:schemeClr>
              </a:buClr>
              <a:buSzPct val="70000"/>
              <a:buFont typeface="Lucida Grande"/>
              <a:buChar char="-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83243" indent="-286954" algn="l" defTabSz="586116" rtl="0" eaLnBrk="1" latinLnBrk="0" hangingPunct="1">
              <a:spcBef>
                <a:spcPts val="615"/>
              </a:spcBef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22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96934" indent="-213689" algn="l" defTabSz="586116" rtl="0" eaLnBrk="1" latinLnBrk="0" hangingPunct="1">
              <a:spcBef>
                <a:spcPts val="552"/>
              </a:spcBef>
              <a:buClr>
                <a:schemeClr val="bg1">
                  <a:lumMod val="85000"/>
                </a:schemeClr>
              </a:buClr>
              <a:buSzPct val="70000"/>
              <a:buFont typeface="Wingdings" panose="05000000000000000000" pitchFamily="2" charset="2"/>
              <a:buChar char="§"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396096" indent="-299165" algn="l" defTabSz="586116" rtl="0" eaLnBrk="1" latinLnBrk="0" hangingPunct="1">
              <a:spcBef>
                <a:spcPts val="488"/>
              </a:spcBef>
              <a:buClr>
                <a:schemeClr val="bg1">
                  <a:lumMod val="85000"/>
                </a:schemeClr>
              </a:buClr>
              <a:buSzPct val="70000"/>
              <a:buFont typeface="Myriad Pro Light" panose="020B0403030403020204" pitchFamily="34" charset="0"/>
              <a:buChar char="-"/>
              <a:tabLst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609784" indent="-215723" algn="l" defTabSz="586116" rtl="0" eaLnBrk="1" latinLnBrk="0" hangingPunct="1">
              <a:spcBef>
                <a:spcPts val="448"/>
              </a:spcBef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1467" b="0" i="0" kern="1200">
                <a:solidFill>
                  <a:schemeClr val="bg1">
                    <a:lumMod val="50000"/>
                  </a:schemeClr>
                </a:solidFill>
                <a:latin typeface="Myriad Pro Light"/>
                <a:ea typeface="+mn-ea"/>
                <a:cs typeface="Arial"/>
              </a:defRPr>
            </a:lvl6pPr>
            <a:lvl7pPr marL="3809753" indent="-293058" algn="l" defTabSz="586116" rtl="0" eaLnBrk="1" latinLnBrk="0" hangingPunct="1">
              <a:spcBef>
                <a:spcPct val="20000"/>
              </a:spcBef>
              <a:buFont typeface="Arial"/>
              <a:buChar char="•"/>
              <a:defRPr sz="2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95869" indent="-293058" algn="l" defTabSz="586116" rtl="0" eaLnBrk="1" latinLnBrk="0" hangingPunct="1">
              <a:spcBef>
                <a:spcPct val="20000"/>
              </a:spcBef>
              <a:buFont typeface="Arial"/>
              <a:buChar char="•"/>
              <a:defRPr sz="2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81983" indent="-293058" algn="l" defTabSz="586116" rtl="0" eaLnBrk="1" latinLnBrk="0" hangingPunct="1">
              <a:spcBef>
                <a:spcPct val="20000"/>
              </a:spcBef>
              <a:buFont typeface="Arial"/>
              <a:buChar char="•"/>
              <a:defRPr sz="2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myp455w0rd</a:t>
            </a:r>
          </a:p>
        </p:txBody>
      </p:sp>
      <p:sp>
        <p:nvSpPr>
          <p:cNvPr id="21" name="Text Placeholder 6"/>
          <p:cNvSpPr txBox="1">
            <a:spLocks/>
          </p:cNvSpPr>
          <p:nvPr/>
        </p:nvSpPr>
        <p:spPr>
          <a:xfrm>
            <a:off x="3369328" y="1861726"/>
            <a:ext cx="3335867" cy="5304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586116" rtl="0" eaLnBrk="1" latinLnBrk="0" hangingPunct="1">
              <a:spcBef>
                <a:spcPts val="1025"/>
              </a:spcBef>
              <a:buClr>
                <a:schemeClr val="accent1"/>
              </a:buClr>
              <a:buSzPct val="70000"/>
              <a:buFont typeface="Wingdings" charset="2"/>
              <a:buNone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586116" indent="-288987" algn="l" defTabSz="586116" rtl="0" eaLnBrk="1" latinLnBrk="0" hangingPunct="1">
              <a:spcBef>
                <a:spcPts val="679"/>
              </a:spcBef>
              <a:buClr>
                <a:schemeClr val="bg1">
                  <a:lumMod val="65000"/>
                </a:schemeClr>
              </a:buClr>
              <a:buSzPct val="70000"/>
              <a:buFont typeface="Lucida Grande"/>
              <a:buChar char="-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83243" indent="-286954" algn="l" defTabSz="586116" rtl="0" eaLnBrk="1" latinLnBrk="0" hangingPunct="1">
              <a:spcBef>
                <a:spcPts val="615"/>
              </a:spcBef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22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96934" indent="-213689" algn="l" defTabSz="586116" rtl="0" eaLnBrk="1" latinLnBrk="0" hangingPunct="1">
              <a:spcBef>
                <a:spcPts val="552"/>
              </a:spcBef>
              <a:buClr>
                <a:schemeClr val="bg1">
                  <a:lumMod val="85000"/>
                </a:schemeClr>
              </a:buClr>
              <a:buSzPct val="70000"/>
              <a:buFont typeface="Wingdings" panose="05000000000000000000" pitchFamily="2" charset="2"/>
              <a:buChar char="§"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396096" indent="-299165" algn="l" defTabSz="586116" rtl="0" eaLnBrk="1" latinLnBrk="0" hangingPunct="1">
              <a:spcBef>
                <a:spcPts val="488"/>
              </a:spcBef>
              <a:buClr>
                <a:schemeClr val="bg1">
                  <a:lumMod val="85000"/>
                </a:schemeClr>
              </a:buClr>
              <a:buSzPct val="70000"/>
              <a:buFont typeface="Myriad Pro Light" panose="020B0403030403020204" pitchFamily="34" charset="0"/>
              <a:buChar char="-"/>
              <a:tabLst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609784" indent="-215723" algn="l" defTabSz="586116" rtl="0" eaLnBrk="1" latinLnBrk="0" hangingPunct="1">
              <a:spcBef>
                <a:spcPts val="448"/>
              </a:spcBef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1467" b="0" i="0" kern="1200">
                <a:solidFill>
                  <a:schemeClr val="bg1">
                    <a:lumMod val="50000"/>
                  </a:schemeClr>
                </a:solidFill>
                <a:latin typeface="Myriad Pro Light"/>
                <a:ea typeface="+mn-ea"/>
                <a:cs typeface="Arial"/>
              </a:defRPr>
            </a:lvl6pPr>
            <a:lvl7pPr marL="3809753" indent="-293058" algn="l" defTabSz="586116" rtl="0" eaLnBrk="1" latinLnBrk="0" hangingPunct="1">
              <a:spcBef>
                <a:spcPct val="20000"/>
              </a:spcBef>
              <a:buFont typeface="Arial"/>
              <a:buChar char="•"/>
              <a:defRPr sz="2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95869" indent="-293058" algn="l" defTabSz="586116" rtl="0" eaLnBrk="1" latinLnBrk="0" hangingPunct="1">
              <a:spcBef>
                <a:spcPct val="20000"/>
              </a:spcBef>
              <a:buFont typeface="Arial"/>
              <a:buChar char="•"/>
              <a:defRPr sz="2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81983" indent="-293058" algn="l" defTabSz="586116" rtl="0" eaLnBrk="1" latinLnBrk="0" hangingPunct="1">
              <a:spcBef>
                <a:spcPct val="20000"/>
              </a:spcBef>
              <a:buFont typeface="Arial"/>
              <a:buChar char="•"/>
              <a:defRPr sz="2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gophillies</a:t>
            </a:r>
            <a:endParaRPr lang="en-US" dirty="0"/>
          </a:p>
        </p:txBody>
      </p:sp>
      <p:sp>
        <p:nvSpPr>
          <p:cNvPr id="22" name="Text Placeholder 6"/>
          <p:cNvSpPr txBox="1">
            <a:spLocks/>
          </p:cNvSpPr>
          <p:nvPr/>
        </p:nvSpPr>
        <p:spPr>
          <a:xfrm>
            <a:off x="3369327" y="2360217"/>
            <a:ext cx="3335867" cy="5304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586116" rtl="0" eaLnBrk="1" latinLnBrk="0" hangingPunct="1">
              <a:spcBef>
                <a:spcPts val="1025"/>
              </a:spcBef>
              <a:buClr>
                <a:schemeClr val="accent1"/>
              </a:buClr>
              <a:buSzPct val="70000"/>
              <a:buFont typeface="Wingdings" charset="2"/>
              <a:buNone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586116" indent="-288987" algn="l" defTabSz="586116" rtl="0" eaLnBrk="1" latinLnBrk="0" hangingPunct="1">
              <a:spcBef>
                <a:spcPts val="679"/>
              </a:spcBef>
              <a:buClr>
                <a:schemeClr val="bg1">
                  <a:lumMod val="65000"/>
                </a:schemeClr>
              </a:buClr>
              <a:buSzPct val="70000"/>
              <a:buFont typeface="Lucida Grande"/>
              <a:buChar char="-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83243" indent="-286954" algn="l" defTabSz="586116" rtl="0" eaLnBrk="1" latinLnBrk="0" hangingPunct="1">
              <a:spcBef>
                <a:spcPts val="615"/>
              </a:spcBef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22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96934" indent="-213689" algn="l" defTabSz="586116" rtl="0" eaLnBrk="1" latinLnBrk="0" hangingPunct="1">
              <a:spcBef>
                <a:spcPts val="552"/>
              </a:spcBef>
              <a:buClr>
                <a:schemeClr val="bg1">
                  <a:lumMod val="85000"/>
                </a:schemeClr>
              </a:buClr>
              <a:buSzPct val="70000"/>
              <a:buFont typeface="Wingdings" panose="05000000000000000000" pitchFamily="2" charset="2"/>
              <a:buChar char="§"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396096" indent="-299165" algn="l" defTabSz="586116" rtl="0" eaLnBrk="1" latinLnBrk="0" hangingPunct="1">
              <a:spcBef>
                <a:spcPts val="488"/>
              </a:spcBef>
              <a:buClr>
                <a:schemeClr val="bg1">
                  <a:lumMod val="85000"/>
                </a:schemeClr>
              </a:buClr>
              <a:buSzPct val="70000"/>
              <a:buFont typeface="Myriad Pro Light" panose="020B0403030403020204" pitchFamily="34" charset="0"/>
              <a:buChar char="-"/>
              <a:tabLst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609784" indent="-215723" algn="l" defTabSz="586116" rtl="0" eaLnBrk="1" latinLnBrk="0" hangingPunct="1">
              <a:spcBef>
                <a:spcPts val="448"/>
              </a:spcBef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1467" b="0" i="0" kern="1200">
                <a:solidFill>
                  <a:schemeClr val="bg1">
                    <a:lumMod val="50000"/>
                  </a:schemeClr>
                </a:solidFill>
                <a:latin typeface="Myriad Pro Light"/>
                <a:ea typeface="+mn-ea"/>
                <a:cs typeface="Arial"/>
              </a:defRPr>
            </a:lvl6pPr>
            <a:lvl7pPr marL="3809753" indent="-293058" algn="l" defTabSz="586116" rtl="0" eaLnBrk="1" latinLnBrk="0" hangingPunct="1">
              <a:spcBef>
                <a:spcPct val="20000"/>
              </a:spcBef>
              <a:buFont typeface="Arial"/>
              <a:buChar char="•"/>
              <a:defRPr sz="2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95869" indent="-293058" algn="l" defTabSz="586116" rtl="0" eaLnBrk="1" latinLnBrk="0" hangingPunct="1">
              <a:spcBef>
                <a:spcPct val="20000"/>
              </a:spcBef>
              <a:buFont typeface="Arial"/>
              <a:buChar char="•"/>
              <a:defRPr sz="2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81983" indent="-293058" algn="l" defTabSz="586116" rtl="0" eaLnBrk="1" latinLnBrk="0" hangingPunct="1">
              <a:spcBef>
                <a:spcPct val="20000"/>
              </a:spcBef>
              <a:buFont typeface="Arial"/>
              <a:buChar char="•"/>
              <a:defRPr sz="2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Rudolf123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723" y="3272137"/>
            <a:ext cx="4766732" cy="2818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194" y="1480274"/>
            <a:ext cx="5260512" cy="30179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182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385"/>
    </mc:Choice>
    <mc:Fallback xmlns="">
      <p:transition advTm="213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4" grpId="0" build="p" animBg="1"/>
      <p:bldP spid="15" grpId="0" build="p" animBg="1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12192000" cy="59507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553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316"/>
    </mc:Choice>
    <mc:Fallback xmlns="">
      <p:transition advTm="193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Birth Year</a:t>
            </a:r>
          </a:p>
          <a:p>
            <a:r>
              <a:rPr lang="en-US" dirty="0" smtClean="0"/>
              <a:t>(10)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Special Characters</a:t>
            </a:r>
          </a:p>
          <a:p>
            <a:r>
              <a:rPr lang="en-US" dirty="0" smtClean="0"/>
              <a:t>(50)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Book Titles</a:t>
            </a:r>
          </a:p>
          <a:p>
            <a:r>
              <a:rPr lang="en-US" dirty="0" smtClean="0"/>
              <a:t>(10 Million)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Sample ‘Formula’</a:t>
            </a:r>
            <a:endParaRPr lang="en-US" dirty="0"/>
          </a:p>
        </p:txBody>
      </p:sp>
      <p:sp>
        <p:nvSpPr>
          <p:cNvPr id="13" name="Text Placeholder 6"/>
          <p:cNvSpPr txBox="1">
            <a:spLocks/>
          </p:cNvSpPr>
          <p:nvPr/>
        </p:nvSpPr>
        <p:spPr>
          <a:xfrm>
            <a:off x="4423588" y="4646217"/>
            <a:ext cx="3335867" cy="5304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586116" rtl="0" eaLnBrk="1" latinLnBrk="0" hangingPunct="1">
              <a:spcBef>
                <a:spcPts val="1025"/>
              </a:spcBef>
              <a:buClr>
                <a:schemeClr val="accent1"/>
              </a:buClr>
              <a:buSzPct val="70000"/>
              <a:buFont typeface="Wingdings" charset="2"/>
              <a:buNone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586116" indent="-288987" algn="l" defTabSz="586116" rtl="0" eaLnBrk="1" latinLnBrk="0" hangingPunct="1">
              <a:spcBef>
                <a:spcPts val="679"/>
              </a:spcBef>
              <a:buClr>
                <a:schemeClr val="bg1">
                  <a:lumMod val="65000"/>
                </a:schemeClr>
              </a:buClr>
              <a:buSzPct val="70000"/>
              <a:buFont typeface="Lucida Grande"/>
              <a:buChar char="-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83243" indent="-286954" algn="l" defTabSz="586116" rtl="0" eaLnBrk="1" latinLnBrk="0" hangingPunct="1">
              <a:spcBef>
                <a:spcPts val="615"/>
              </a:spcBef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22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96934" indent="-213689" algn="l" defTabSz="586116" rtl="0" eaLnBrk="1" latinLnBrk="0" hangingPunct="1">
              <a:spcBef>
                <a:spcPts val="552"/>
              </a:spcBef>
              <a:buClr>
                <a:schemeClr val="bg1">
                  <a:lumMod val="85000"/>
                </a:schemeClr>
              </a:buClr>
              <a:buSzPct val="70000"/>
              <a:buFont typeface="Wingdings" panose="05000000000000000000" pitchFamily="2" charset="2"/>
              <a:buChar char="§"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396096" indent="-299165" algn="l" defTabSz="586116" rtl="0" eaLnBrk="1" latinLnBrk="0" hangingPunct="1">
              <a:spcBef>
                <a:spcPts val="488"/>
              </a:spcBef>
              <a:buClr>
                <a:schemeClr val="bg1">
                  <a:lumMod val="85000"/>
                </a:schemeClr>
              </a:buClr>
              <a:buSzPct val="70000"/>
              <a:buFont typeface="Myriad Pro Light" panose="020B0403030403020204" pitchFamily="34" charset="0"/>
              <a:buChar char="-"/>
              <a:tabLst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609784" indent="-215723" algn="l" defTabSz="586116" rtl="0" eaLnBrk="1" latinLnBrk="0" hangingPunct="1">
              <a:spcBef>
                <a:spcPts val="448"/>
              </a:spcBef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1467" b="0" i="0" kern="1200">
                <a:solidFill>
                  <a:schemeClr val="bg1">
                    <a:lumMod val="50000"/>
                  </a:schemeClr>
                </a:solidFill>
                <a:latin typeface="Myriad Pro Light"/>
                <a:ea typeface="+mn-ea"/>
                <a:cs typeface="Arial"/>
              </a:defRPr>
            </a:lvl6pPr>
            <a:lvl7pPr marL="3809753" indent="-293058" algn="l" defTabSz="586116" rtl="0" eaLnBrk="1" latinLnBrk="0" hangingPunct="1">
              <a:spcBef>
                <a:spcPct val="20000"/>
              </a:spcBef>
              <a:buFont typeface="Arial"/>
              <a:buChar char="•"/>
              <a:defRPr sz="2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95869" indent="-293058" algn="l" defTabSz="586116" rtl="0" eaLnBrk="1" latinLnBrk="0" hangingPunct="1">
              <a:spcBef>
                <a:spcPct val="20000"/>
              </a:spcBef>
              <a:buFont typeface="Arial"/>
              <a:buChar char="•"/>
              <a:defRPr sz="2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81983" indent="-293058" algn="l" defTabSz="586116" rtl="0" eaLnBrk="1" latinLnBrk="0" hangingPunct="1">
              <a:spcBef>
                <a:spcPct val="20000"/>
              </a:spcBef>
              <a:buFont typeface="Arial"/>
              <a:buChar char="•"/>
              <a:defRPr sz="2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TheTwoTowers%1990</a:t>
            </a:r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2211677" y="5043950"/>
            <a:ext cx="7759687" cy="15984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586116" rtl="0" eaLnBrk="1" latinLnBrk="0" hangingPunct="1">
              <a:spcBef>
                <a:spcPts val="1025"/>
              </a:spcBef>
              <a:buClr>
                <a:schemeClr val="accent1"/>
              </a:buClr>
              <a:buSzPct val="70000"/>
              <a:buFont typeface="Wingdings" charset="2"/>
              <a:buNone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586116" indent="-288987" algn="l" defTabSz="586116" rtl="0" eaLnBrk="1" latinLnBrk="0" hangingPunct="1">
              <a:spcBef>
                <a:spcPts val="679"/>
              </a:spcBef>
              <a:buClr>
                <a:schemeClr val="bg1">
                  <a:lumMod val="65000"/>
                </a:schemeClr>
              </a:buClr>
              <a:buSzPct val="70000"/>
              <a:buFont typeface="Lucida Grande"/>
              <a:buChar char="-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83243" indent="-286954" algn="l" defTabSz="586116" rtl="0" eaLnBrk="1" latinLnBrk="0" hangingPunct="1">
              <a:spcBef>
                <a:spcPts val="615"/>
              </a:spcBef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22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96934" indent="-213689" algn="l" defTabSz="586116" rtl="0" eaLnBrk="1" latinLnBrk="0" hangingPunct="1">
              <a:spcBef>
                <a:spcPts val="552"/>
              </a:spcBef>
              <a:buClr>
                <a:schemeClr val="bg1">
                  <a:lumMod val="85000"/>
                </a:schemeClr>
              </a:buClr>
              <a:buSzPct val="70000"/>
              <a:buFont typeface="Wingdings" panose="05000000000000000000" pitchFamily="2" charset="2"/>
              <a:buChar char="§"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396096" indent="-299165" algn="l" defTabSz="586116" rtl="0" eaLnBrk="1" latinLnBrk="0" hangingPunct="1">
              <a:spcBef>
                <a:spcPts val="488"/>
              </a:spcBef>
              <a:buClr>
                <a:schemeClr val="bg1">
                  <a:lumMod val="85000"/>
                </a:schemeClr>
              </a:buClr>
              <a:buSzPct val="70000"/>
              <a:buFont typeface="Myriad Pro Light" panose="020B0403030403020204" pitchFamily="34" charset="0"/>
              <a:buChar char="-"/>
              <a:tabLst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609784" indent="-215723" algn="l" defTabSz="586116" rtl="0" eaLnBrk="1" latinLnBrk="0" hangingPunct="1">
              <a:spcBef>
                <a:spcPts val="448"/>
              </a:spcBef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1467" b="0" i="0" kern="1200">
                <a:solidFill>
                  <a:schemeClr val="bg1">
                    <a:lumMod val="50000"/>
                  </a:schemeClr>
                </a:solidFill>
                <a:latin typeface="Myriad Pro Light"/>
                <a:ea typeface="+mn-ea"/>
                <a:cs typeface="Arial"/>
              </a:defRPr>
            </a:lvl6pPr>
            <a:lvl7pPr marL="3809753" indent="-293058" algn="l" defTabSz="586116" rtl="0" eaLnBrk="1" latinLnBrk="0" hangingPunct="1">
              <a:spcBef>
                <a:spcPct val="20000"/>
              </a:spcBef>
              <a:buFont typeface="Arial"/>
              <a:buChar char="•"/>
              <a:defRPr sz="2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95869" indent="-293058" algn="l" defTabSz="586116" rtl="0" eaLnBrk="1" latinLnBrk="0" hangingPunct="1">
              <a:spcBef>
                <a:spcPct val="20000"/>
              </a:spcBef>
              <a:buFont typeface="Arial"/>
              <a:buChar char="•"/>
              <a:defRPr sz="2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81983" indent="-293058" algn="l" defTabSz="586116" rtl="0" eaLnBrk="1" latinLnBrk="0" hangingPunct="1">
              <a:spcBef>
                <a:spcPct val="20000"/>
              </a:spcBef>
              <a:buFont typeface="Arial"/>
              <a:buChar char="•"/>
              <a:defRPr sz="2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Total Possibilities: 5 Billion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78826" y="2138516"/>
            <a:ext cx="3995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But my passwords are better…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31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2319"/>
    </mc:Choice>
    <mc:Fallback xmlns="">
      <p:transition advTm="22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8" grpId="0" uiExpand="1" build="p"/>
      <p:bldP spid="7" grpId="0" uiExpand="1" build="p"/>
      <p:bldP spid="10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2.8|1.8|0.8|0.9|0.6|1.2|0.9|0.6|0.7|1.8|1.4|1.1|0.5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2|3.8|1.5|1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0.3|1.6|1.6|0.2|2.2|2.5|0.2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5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.1|1.3|1.4|1.5|1.1|3.9|1|1.3|0.3|0.2|0.1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.4|2.6|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2|2|2.4|7"/>
</p:tagLst>
</file>

<file path=ppt/theme/theme1.xml><?xml version="1.0" encoding="utf-8"?>
<a:theme xmlns:a="http://schemas.openxmlformats.org/drawingml/2006/main" name="Pluralsight default theme">
  <a:themeElements>
    <a:clrScheme name="PLURALSIGHT COLORS">
      <a:dk1>
        <a:srgbClr val="58595B"/>
      </a:dk1>
      <a:lt1>
        <a:srgbClr val="FFFFFF"/>
      </a:lt1>
      <a:dk2>
        <a:srgbClr val="464547"/>
      </a:dk2>
      <a:lt2>
        <a:srgbClr val="FFFFFF"/>
      </a:lt2>
      <a:accent1>
        <a:srgbClr val="F26722"/>
      </a:accent1>
      <a:accent2>
        <a:srgbClr val="548C94"/>
      </a:accent2>
      <a:accent3>
        <a:srgbClr val="66AEBA"/>
      </a:accent3>
      <a:accent4>
        <a:srgbClr val="9CCB42"/>
      </a:accent4>
      <a:accent5>
        <a:srgbClr val="79A14C"/>
      </a:accent5>
      <a:accent6>
        <a:srgbClr val="C8531F"/>
      </a:accent6>
      <a:hlink>
        <a:srgbClr val="548C94"/>
      </a:hlink>
      <a:folHlink>
        <a:srgbClr val="548C94"/>
      </a:folHlink>
    </a:clrScheme>
    <a:fontScheme name="Pluralsigh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accent1"/>
          </a:solidFill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luralsight_PowerPoint_April_2015" id="{E9BEDF03-C929-9041-A41F-301960E24D1E}" vid="{A6059900-5AD3-A74C-B145-A8744FBAA0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Fernando Medina Corey</Template>
  <TotalTime>13522</TotalTime>
  <Words>257</Words>
  <Application>Microsoft Macintosh PowerPoint</Application>
  <PresentationFormat>Widescreen</PresentationFormat>
  <Paragraphs>89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  <vt:variant>
        <vt:lpstr>Custom Shows</vt:lpstr>
      </vt:variant>
      <vt:variant>
        <vt:i4>1</vt:i4>
      </vt:variant>
    </vt:vector>
  </HeadingPairs>
  <TitlesOfParts>
    <vt:vector size="31" baseType="lpstr">
      <vt:lpstr>Calibri</vt:lpstr>
      <vt:lpstr>Consolas</vt:lpstr>
      <vt:lpstr>Helvetica Light</vt:lpstr>
      <vt:lpstr>Lucida Grande</vt:lpstr>
      <vt:lpstr>Myriad Pro</vt:lpstr>
      <vt:lpstr>Myriad Pro Light</vt:lpstr>
      <vt:lpstr>Tahoma</vt:lpstr>
      <vt:lpstr>Wingdings</vt:lpstr>
      <vt:lpstr>Arial</vt:lpstr>
      <vt:lpstr>Pluralsight default theme</vt:lpstr>
      <vt:lpstr>Python Diceware</vt:lpstr>
      <vt:lpstr>Why Care About Passwords?</vt:lpstr>
      <vt:lpstr>How Attacks Happen</vt:lpstr>
      <vt:lpstr>Password Hashes (stuff in the database)</vt:lpstr>
      <vt:lpstr>PowerPoint Presentation</vt:lpstr>
      <vt:lpstr>How quick can I calculate these?</vt:lpstr>
      <vt:lpstr>Master Password Considerations</vt:lpstr>
      <vt:lpstr>PowerPoint Presentation</vt:lpstr>
      <vt:lpstr>A Sample ‘Formula’</vt:lpstr>
      <vt:lpstr>Diceware – Strong Memorable Passwords</vt:lpstr>
      <vt:lpstr>Strength Analysis</vt:lpstr>
      <vt:lpstr>Writing Python Diceware – Components</vt:lpstr>
      <vt:lpstr>Messages  </vt:lpstr>
      <vt:lpstr>Validation</vt:lpstr>
      <vt:lpstr>Generating the Password</vt:lpstr>
      <vt:lpstr>Putting it together</vt:lpstr>
      <vt:lpstr>Generating the Password</vt:lpstr>
      <vt:lpstr>PowerPoint Presentation</vt:lpstr>
      <vt:lpstr>Considerations</vt:lpstr>
      <vt:lpstr>PowerPoint Presentation</vt:lpstr>
      <vt:lpstr>Custom Show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Secure Account Management </dc:title>
  <dc:creator>Fernando Medina Corey</dc:creator>
  <cp:lastModifiedBy>Fernando Medina Corey</cp:lastModifiedBy>
  <cp:revision>192</cp:revision>
  <dcterms:created xsi:type="dcterms:W3CDTF">2016-01-13T21:33:33Z</dcterms:created>
  <dcterms:modified xsi:type="dcterms:W3CDTF">2016-03-24T21:52:48Z</dcterms:modified>
</cp:coreProperties>
</file>